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 id="2147483686" r:id="rId2"/>
  </p:sldMasterIdLst>
  <p:notesMasterIdLst>
    <p:notesMasterId r:id="rId15"/>
  </p:notesMasterIdLst>
  <p:sldIdLst>
    <p:sldId id="270" r:id="rId3"/>
    <p:sldId id="311" r:id="rId4"/>
    <p:sldId id="312" r:id="rId5"/>
    <p:sldId id="313" r:id="rId6"/>
    <p:sldId id="314" r:id="rId7"/>
    <p:sldId id="315" r:id="rId8"/>
    <p:sldId id="316" r:id="rId9"/>
    <p:sldId id="318" r:id="rId10"/>
    <p:sldId id="319" r:id="rId11"/>
    <p:sldId id="320" r:id="rId12"/>
    <p:sldId id="321" r:id="rId13"/>
    <p:sldId id="279" r:id="rId14"/>
  </p:sldIdLst>
  <p:sldSz cx="12192000" cy="6858000"/>
  <p:notesSz cx="6858000" cy="9144000"/>
  <p:embeddedFontLst>
    <p:embeddedFont>
      <p:font typeface="Manrope" panose="020B0604020202020204" charset="0"/>
      <p:regular r:id="rId16"/>
      <p:bold r:id="rId17"/>
      <p:italic r:id="rId18"/>
      <p:boldItalic r:id="rId19"/>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2C53"/>
    <a:srgbClr val="E3E6EB"/>
    <a:srgbClr val="F3F3F3"/>
    <a:srgbClr val="D2D7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Stile medio 4 - Colore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Stile medio 4 - Colore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FABFCF23-3B69-468F-B69F-88F6DE6A72F2}" styleName="Stile medio 1 - Colore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710" autoAdjust="0"/>
    <p:restoredTop sz="94660"/>
  </p:normalViewPr>
  <p:slideViewPr>
    <p:cSldViewPr snapToGrid="0" showGuides="1">
      <p:cViewPr varScale="1">
        <p:scale>
          <a:sx n="110" d="100"/>
          <a:sy n="110" d="100"/>
        </p:scale>
        <p:origin x="132" y="258"/>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10.png>
</file>

<file path=ppt/media/image11.png>
</file>

<file path=ppt/media/image2.svg>
</file>

<file path=ppt/media/image3.png>
</file>

<file path=ppt/media/image4.sv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A2F874-A982-4EC3-BD4B-BD59E32C66C1}" type="datetimeFigureOut">
              <a:rPr lang="it-IT" smtClean="0"/>
              <a:t>19/06/2025</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062F2E-6FDF-4A6B-AB76-08EC33B12539}" type="slidenum">
              <a:rPr lang="it-IT" smtClean="0"/>
              <a:t>‹#›</a:t>
            </a:fld>
            <a:endParaRPr lang="it-IT"/>
          </a:p>
        </p:txBody>
      </p:sp>
    </p:spTree>
    <p:extLst>
      <p:ext uri="{BB962C8B-B14F-4D97-AF65-F5344CB8AC3E}">
        <p14:creationId xmlns:p14="http://schemas.microsoft.com/office/powerpoint/2010/main" val="15178860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Master" Target="../slideMasters/slideMaster2.xml"/><Relationship Id="rId4" Type="http://schemas.openxmlformats.org/officeDocument/2006/relationships/image" Target="../media/image2.sv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2.sv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dice_A">
    <p:bg>
      <p:bgPr>
        <a:solidFill>
          <a:srgbClr val="F3F3F3"/>
        </a:solidFill>
        <a:effectLst/>
      </p:bgPr>
    </p:bg>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0933319C-8AC5-4764-9981-AEA331D30C57}"/>
              </a:ext>
            </a:extLst>
          </p:cNvPr>
          <p:cNvSpPr/>
          <p:nvPr userDrawn="1"/>
        </p:nvSpPr>
        <p:spPr>
          <a:xfrm>
            <a:off x="0" y="0"/>
            <a:ext cx="28559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itolo 1">
            <a:extLst>
              <a:ext uri="{FF2B5EF4-FFF2-40B4-BE49-F238E27FC236}">
                <a16:creationId xmlns:a16="http://schemas.microsoft.com/office/drawing/2014/main" id="{6847A823-6861-4ED7-916A-EB4BF5CE6D62}"/>
              </a:ext>
            </a:extLst>
          </p:cNvPr>
          <p:cNvSpPr>
            <a:spLocks noGrp="1"/>
          </p:cNvSpPr>
          <p:nvPr>
            <p:ph type="title"/>
          </p:nvPr>
        </p:nvSpPr>
        <p:spPr>
          <a:xfrm>
            <a:off x="334964" y="808073"/>
            <a:ext cx="2163688" cy="840083"/>
          </a:xfrm>
        </p:spPr>
        <p:txBody>
          <a:bodyPr/>
          <a:lstStyle>
            <a:lvl1pPr>
              <a:defRPr/>
            </a:lvl1pPr>
          </a:lstStyle>
          <a:p>
            <a:endParaRPr lang="it-IT" dirty="0"/>
          </a:p>
        </p:txBody>
      </p:sp>
      <p:sp>
        <p:nvSpPr>
          <p:cNvPr id="3" name="Segnaposto data 2">
            <a:extLst>
              <a:ext uri="{FF2B5EF4-FFF2-40B4-BE49-F238E27FC236}">
                <a16:creationId xmlns:a16="http://schemas.microsoft.com/office/drawing/2014/main" id="{C86D3BA3-83F0-4C02-8636-ACA6EA9DFFCA}"/>
              </a:ext>
            </a:extLst>
          </p:cNvPr>
          <p:cNvSpPr>
            <a:spLocks noGrp="1"/>
          </p:cNvSpPr>
          <p:nvPr>
            <p:ph type="dt" sz="half" idx="10"/>
          </p:nvPr>
        </p:nvSpPr>
        <p:spPr/>
        <p:txBody>
          <a:bodyPr/>
          <a:lstStyle/>
          <a:p>
            <a:fld id="{6D679087-06BC-4846-8075-99F175278924}" type="datetime1">
              <a:rPr lang="it-IT" smtClean="0"/>
              <a:t>19/06/2025</a:t>
            </a:fld>
            <a:endParaRPr lang="it-IT" dirty="0"/>
          </a:p>
        </p:txBody>
      </p:sp>
      <p:sp>
        <p:nvSpPr>
          <p:cNvPr id="4" name="Segnaposto piè di pagina 3">
            <a:extLst>
              <a:ext uri="{FF2B5EF4-FFF2-40B4-BE49-F238E27FC236}">
                <a16:creationId xmlns:a16="http://schemas.microsoft.com/office/drawing/2014/main" id="{7CB1FEA7-7590-4AD0-A0B1-4809206902FD}"/>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95199BD-4F67-4AA1-A795-95C0BF541294}"/>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8" name="Segnaposto testo 7">
            <a:extLst>
              <a:ext uri="{FF2B5EF4-FFF2-40B4-BE49-F238E27FC236}">
                <a16:creationId xmlns:a16="http://schemas.microsoft.com/office/drawing/2014/main" id="{67325048-9832-400A-BAC7-02B5977E3E3F}"/>
              </a:ext>
            </a:extLst>
          </p:cNvPr>
          <p:cNvSpPr>
            <a:spLocks noGrp="1"/>
          </p:cNvSpPr>
          <p:nvPr>
            <p:ph type="body" sz="quarter" idx="13"/>
          </p:nvPr>
        </p:nvSpPr>
        <p:spPr>
          <a:xfrm>
            <a:off x="334963" y="2060575"/>
            <a:ext cx="2163762" cy="4429125"/>
          </a:xfrm>
        </p:spPr>
        <p:txBody>
          <a:bodyPr>
            <a:normAutofit/>
          </a:bodyPr>
          <a:lstStyle>
            <a:lvl1pPr>
              <a:defRPr sz="1400"/>
            </a:lvl1pPr>
            <a:lvl2pPr>
              <a:defRPr sz="1400"/>
            </a:lvl2pPr>
            <a:lvl3pPr>
              <a:defRPr sz="1400"/>
            </a:lvl3pPr>
            <a:lvl4pPr>
              <a:defRPr sz="1400"/>
            </a:lvl4pPr>
            <a:lvl5pPr>
              <a:defRPr sz="1400"/>
            </a:lvl5pPr>
          </a:lstStyle>
          <a:p>
            <a:pPr lvl="0"/>
            <a:endParaRPr lang="it-IT" dirty="0"/>
          </a:p>
        </p:txBody>
      </p:sp>
      <p:sp>
        <p:nvSpPr>
          <p:cNvPr id="9" name="Segnaposto testo 8">
            <a:extLst>
              <a:ext uri="{FF2B5EF4-FFF2-40B4-BE49-F238E27FC236}">
                <a16:creationId xmlns:a16="http://schemas.microsoft.com/office/drawing/2014/main" id="{2AF746B8-16B5-4251-938A-CD03C89D3CC0}"/>
              </a:ext>
            </a:extLst>
          </p:cNvPr>
          <p:cNvSpPr>
            <a:spLocks noGrp="1"/>
          </p:cNvSpPr>
          <p:nvPr>
            <p:ph type="body" sz="quarter" idx="15" hasCustomPrompt="1"/>
          </p:nvPr>
        </p:nvSpPr>
        <p:spPr>
          <a:xfrm>
            <a:off x="3216276" y="2060575"/>
            <a:ext cx="8640762" cy="4429125"/>
          </a:xfrm>
        </p:spPr>
        <p:txBody>
          <a:bodyPr/>
          <a:lstStyle>
            <a:lvl1pPr marL="342900" indent="-342900">
              <a:buFont typeface="+mj-lt"/>
              <a:buAutoNum type="arabicPeriod"/>
              <a:defRPr sz="1400" b="1">
                <a:solidFill>
                  <a:schemeClr val="tx2"/>
                </a:solidFill>
              </a:defRPr>
            </a:lvl1pPr>
            <a:lvl2pPr marL="360000" indent="0">
              <a:buFont typeface="+mj-lt"/>
              <a:buNone/>
              <a:defRPr sz="1400"/>
            </a:lvl2pPr>
            <a:lvl3pPr marL="1257300" indent="-342900">
              <a:buFont typeface="+mj-lt"/>
              <a:buAutoNum type="arabicPeriod"/>
              <a:defRPr/>
            </a:lvl3pPr>
            <a:lvl4pPr marL="1714500" indent="-342900">
              <a:buFont typeface="+mj-lt"/>
              <a:buAutoNum type="arabicPeriod"/>
              <a:defRPr/>
            </a:lvl4pPr>
            <a:lvl5pPr marL="2171700" indent="-342900">
              <a:buFont typeface="+mj-lt"/>
              <a:buAutoNum type="arabicPeriod"/>
              <a:defRPr/>
            </a:lvl5pPr>
          </a:lstStyle>
          <a:p>
            <a:pPr lvl="0"/>
            <a:r>
              <a:rPr lang="it-IT" dirty="0"/>
              <a:t>Titolo Sezione</a:t>
            </a:r>
          </a:p>
          <a:p>
            <a:pPr lvl="1"/>
            <a:r>
              <a:rPr lang="it-IT" dirty="0"/>
              <a:t>Titolo Capitolo</a:t>
            </a:r>
          </a:p>
          <a:p>
            <a:pPr lvl="1"/>
            <a:r>
              <a:rPr lang="it-IT" dirty="0"/>
              <a:t>Titolo Capitolo</a:t>
            </a:r>
          </a:p>
          <a:p>
            <a:pPr lvl="1"/>
            <a:endParaRPr lang="it-IT" dirty="0"/>
          </a:p>
          <a:p>
            <a:pPr lvl="0"/>
            <a:r>
              <a:rPr lang="it-IT" dirty="0"/>
              <a:t>Titolo Sezione</a:t>
            </a:r>
          </a:p>
          <a:p>
            <a:pPr lvl="1"/>
            <a:r>
              <a:rPr lang="it-IT" dirty="0"/>
              <a:t>Titolo Capitolo</a:t>
            </a:r>
          </a:p>
          <a:p>
            <a:pPr lvl="1"/>
            <a:r>
              <a:rPr lang="it-IT" dirty="0"/>
              <a:t>Titolo Capitolo</a:t>
            </a:r>
          </a:p>
          <a:p>
            <a:pPr lvl="1"/>
            <a:endParaRPr lang="it-IT" dirty="0"/>
          </a:p>
          <a:p>
            <a:pPr lvl="0"/>
            <a:r>
              <a:rPr lang="it-IT" dirty="0"/>
              <a:t>Titolo Sezione</a:t>
            </a:r>
          </a:p>
          <a:p>
            <a:pPr lvl="1"/>
            <a:r>
              <a:rPr lang="it-IT" dirty="0"/>
              <a:t>Titolo Capitolo</a:t>
            </a:r>
          </a:p>
          <a:p>
            <a:pPr lvl="1"/>
            <a:r>
              <a:rPr lang="it-IT" dirty="0"/>
              <a:t>Titolo Capitolo</a:t>
            </a:r>
          </a:p>
          <a:p>
            <a:pPr lvl="1"/>
            <a:endParaRPr lang="it-IT" dirty="0"/>
          </a:p>
          <a:p>
            <a:pPr lvl="1"/>
            <a:endParaRPr lang="it-IT" dirty="0"/>
          </a:p>
        </p:txBody>
      </p:sp>
    </p:spTree>
    <p:extLst>
      <p:ext uri="{BB962C8B-B14F-4D97-AF65-F5344CB8AC3E}">
        <p14:creationId xmlns:p14="http://schemas.microsoft.com/office/powerpoint/2010/main" val="8819746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gina base_ testo C">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a:xfrm>
            <a:off x="334963" y="808073"/>
            <a:ext cx="11522075" cy="840083"/>
          </a:xfrm>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367BA81B-9F42-43D8-AC40-3D22F61B5349}" type="datetime1">
              <a:rPr lang="it-IT" smtClean="0"/>
              <a:t>19/06/2025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3216275" y="2060575"/>
            <a:ext cx="8640762" cy="4429125"/>
          </a:xfrm>
        </p:spPr>
        <p:txBody>
          <a:bodyPr/>
          <a:lstStyle/>
          <a:p>
            <a:pPr lvl="0"/>
            <a:endParaRPr lang="it-IT" dirty="0"/>
          </a:p>
        </p:txBody>
      </p:sp>
      <p:sp>
        <p:nvSpPr>
          <p:cNvPr id="8" name="Segnaposto testo 6">
            <a:extLst>
              <a:ext uri="{FF2B5EF4-FFF2-40B4-BE49-F238E27FC236}">
                <a16:creationId xmlns:a16="http://schemas.microsoft.com/office/drawing/2014/main" id="{E3A4E093-361F-4C37-B47B-B067A8415F3A}"/>
              </a:ext>
            </a:extLst>
          </p:cNvPr>
          <p:cNvSpPr>
            <a:spLocks noGrp="1"/>
          </p:cNvSpPr>
          <p:nvPr>
            <p:ph type="body" sz="quarter" idx="14" hasCustomPrompt="1"/>
          </p:nvPr>
        </p:nvSpPr>
        <p:spPr>
          <a:xfrm>
            <a:off x="334964" y="2060575"/>
            <a:ext cx="2601668" cy="4429125"/>
          </a:xfrm>
        </p:spPr>
        <p:txBody>
          <a:bodyPr/>
          <a:lstStyle>
            <a:lvl1pPr marL="342900" indent="-342900">
              <a:buAutoNum type="arabicPeriod"/>
              <a:defRPr b="1"/>
            </a:lvl1pPr>
          </a:lstStyle>
          <a:p>
            <a:pPr lvl="0"/>
            <a:r>
              <a:rPr lang="it-IT" dirty="0" err="1"/>
              <a:t>Lorem</a:t>
            </a:r>
            <a:r>
              <a:rPr lang="it-IT" dirty="0"/>
              <a:t> </a:t>
            </a:r>
            <a:r>
              <a:rPr lang="it-IT" dirty="0" err="1"/>
              <a:t>ipsum</a:t>
            </a:r>
            <a:endParaRPr lang="it-IT" dirty="0"/>
          </a:p>
          <a:p>
            <a:pPr lvl="0"/>
            <a:r>
              <a:rPr lang="it-IT" dirty="0" err="1"/>
              <a:t>Lorem</a:t>
            </a:r>
            <a:r>
              <a:rPr lang="it-IT" dirty="0"/>
              <a:t> </a:t>
            </a:r>
            <a:r>
              <a:rPr lang="it-IT" dirty="0" err="1"/>
              <a:t>ipsum</a:t>
            </a:r>
            <a:endParaRPr lang="it-IT" dirty="0"/>
          </a:p>
          <a:p>
            <a:pPr lvl="0"/>
            <a:r>
              <a:rPr lang="it-IT" dirty="0" err="1"/>
              <a:t>Lorem</a:t>
            </a:r>
            <a:r>
              <a:rPr lang="it-IT" dirty="0"/>
              <a:t> </a:t>
            </a:r>
            <a:r>
              <a:rPr lang="it-IT"/>
              <a:t>ipsum</a:t>
            </a:r>
            <a:endParaRPr lang="it-IT" dirty="0"/>
          </a:p>
        </p:txBody>
      </p:sp>
    </p:spTree>
    <p:extLst>
      <p:ext uri="{BB962C8B-B14F-4D97-AF65-F5344CB8AC3E}">
        <p14:creationId xmlns:p14="http://schemas.microsoft.com/office/powerpoint/2010/main" val="470807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agina base_Ogget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334963" y="812652"/>
            <a:ext cx="11522075" cy="840083"/>
          </a:xfrm>
          <a:prstGeom prst="rect">
            <a:avLst/>
          </a:prstGeom>
        </p:spPr>
        <p:txBody>
          <a:bodyPr/>
          <a:lstStyle/>
          <a:p>
            <a:endParaRPr lang="it-IT" dirty="0"/>
          </a:p>
        </p:txBody>
      </p:sp>
      <p:sp>
        <p:nvSpPr>
          <p:cNvPr id="3" name="Segnaposto contenuto 2">
            <a:extLst>
              <a:ext uri="{FF2B5EF4-FFF2-40B4-BE49-F238E27FC236}">
                <a16:creationId xmlns:a16="http://schemas.microsoft.com/office/drawing/2014/main" id="{035458E8-0508-42CF-A7E2-ABE84A714D6B}"/>
              </a:ext>
            </a:extLst>
          </p:cNvPr>
          <p:cNvSpPr>
            <a:spLocks noGrp="1"/>
          </p:cNvSpPr>
          <p:nvPr>
            <p:ph idx="1"/>
          </p:nvPr>
        </p:nvSpPr>
        <p:spPr>
          <a:xfrm>
            <a:off x="334963" y="2060576"/>
            <a:ext cx="11522075" cy="4146550"/>
          </a:xfrm>
          <a:noFill/>
        </p:spPr>
        <p:txBody>
          <a:bodyPr/>
          <a:lstStyle/>
          <a:p>
            <a:pPr lvl="0"/>
            <a:endParaRPr lang="it-IT" dirty="0"/>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EBD0ED26-327D-46CF-AC86-309E520C5319}" type="datetime1">
              <a:rPr lang="it-IT" smtClean="0"/>
              <a:t>19/06/2025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7" name="Segnaposto testo 11">
            <a:extLst>
              <a:ext uri="{FF2B5EF4-FFF2-40B4-BE49-F238E27FC236}">
                <a16:creationId xmlns:a16="http://schemas.microsoft.com/office/drawing/2014/main" id="{6924BD38-C241-45AE-9D16-9EE806C4074E}"/>
              </a:ext>
            </a:extLst>
          </p:cNvPr>
          <p:cNvSpPr>
            <a:spLocks noGrp="1"/>
          </p:cNvSpPr>
          <p:nvPr>
            <p:ph type="body" sz="quarter" idx="16"/>
          </p:nvPr>
        </p:nvSpPr>
        <p:spPr>
          <a:xfrm>
            <a:off x="334962" y="6207125"/>
            <a:ext cx="11522076" cy="282575"/>
          </a:xfrm>
        </p:spPr>
        <p:txBody>
          <a:bodyPr anchor="b">
            <a:normAutofit/>
          </a:bodyPr>
          <a:lstStyle>
            <a:lvl1pPr>
              <a:defRPr sz="900"/>
            </a:lvl1pPr>
          </a:lstStyle>
          <a:p>
            <a:pPr lvl="0"/>
            <a:endParaRPr lang="it-IT" dirty="0"/>
          </a:p>
        </p:txBody>
      </p:sp>
    </p:spTree>
    <p:extLst>
      <p:ext uri="{BB962C8B-B14F-4D97-AF65-F5344CB8AC3E}">
        <p14:creationId xmlns:p14="http://schemas.microsoft.com/office/powerpoint/2010/main" val="40470217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agina colonna _ testo">
    <p:bg>
      <p:bgPr>
        <a:solidFill>
          <a:srgbClr val="F3F3F3"/>
        </a:solidFill>
        <a:effectLst/>
      </p:bgPr>
    </p:bg>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0933319C-8AC5-4764-9981-AEA331D30C57}"/>
              </a:ext>
            </a:extLst>
          </p:cNvPr>
          <p:cNvSpPr/>
          <p:nvPr userDrawn="1"/>
        </p:nvSpPr>
        <p:spPr>
          <a:xfrm>
            <a:off x="0" y="0"/>
            <a:ext cx="28559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itolo 1">
            <a:extLst>
              <a:ext uri="{FF2B5EF4-FFF2-40B4-BE49-F238E27FC236}">
                <a16:creationId xmlns:a16="http://schemas.microsoft.com/office/drawing/2014/main" id="{6847A823-6861-4ED7-916A-EB4BF5CE6D62}"/>
              </a:ext>
            </a:extLst>
          </p:cNvPr>
          <p:cNvSpPr>
            <a:spLocks noGrp="1"/>
          </p:cNvSpPr>
          <p:nvPr>
            <p:ph type="title" hasCustomPrompt="1"/>
          </p:nvPr>
        </p:nvSpPr>
        <p:spPr>
          <a:xfrm>
            <a:off x="334964" y="808073"/>
            <a:ext cx="2163688" cy="840083"/>
          </a:xfrm>
        </p:spPr>
        <p:txBody>
          <a:bodyPr/>
          <a:lstStyle>
            <a:lvl1pPr>
              <a:defRPr/>
            </a:lvl1pPr>
          </a:lstStyle>
          <a:p>
            <a:r>
              <a:rPr lang="it-IT" dirty="0"/>
              <a:t>Inserire titolo</a:t>
            </a:r>
          </a:p>
        </p:txBody>
      </p:sp>
      <p:sp>
        <p:nvSpPr>
          <p:cNvPr id="3" name="Segnaposto data 2">
            <a:extLst>
              <a:ext uri="{FF2B5EF4-FFF2-40B4-BE49-F238E27FC236}">
                <a16:creationId xmlns:a16="http://schemas.microsoft.com/office/drawing/2014/main" id="{C86D3BA3-83F0-4C02-8636-ACA6EA9DFFCA}"/>
              </a:ext>
            </a:extLst>
          </p:cNvPr>
          <p:cNvSpPr>
            <a:spLocks noGrp="1"/>
          </p:cNvSpPr>
          <p:nvPr>
            <p:ph type="dt" sz="half" idx="10"/>
          </p:nvPr>
        </p:nvSpPr>
        <p:spPr/>
        <p:txBody>
          <a:bodyPr/>
          <a:lstStyle/>
          <a:p>
            <a:fld id="{5FA0BC5D-6045-4B30-AC08-F07A23CB8A00}" type="datetime1">
              <a:rPr lang="it-IT" smtClean="0"/>
              <a:t>19/06/2025</a:t>
            </a:fld>
            <a:endParaRPr lang="it-IT" dirty="0"/>
          </a:p>
        </p:txBody>
      </p:sp>
      <p:sp>
        <p:nvSpPr>
          <p:cNvPr id="4" name="Segnaposto piè di pagina 3">
            <a:extLst>
              <a:ext uri="{FF2B5EF4-FFF2-40B4-BE49-F238E27FC236}">
                <a16:creationId xmlns:a16="http://schemas.microsoft.com/office/drawing/2014/main" id="{7CB1FEA7-7590-4AD0-A0B1-4809206902FD}"/>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95199BD-4F67-4AA1-A795-95C0BF541294}"/>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8" name="Segnaposto testo 7">
            <a:extLst>
              <a:ext uri="{FF2B5EF4-FFF2-40B4-BE49-F238E27FC236}">
                <a16:creationId xmlns:a16="http://schemas.microsoft.com/office/drawing/2014/main" id="{67325048-9832-400A-BAC7-02B5977E3E3F}"/>
              </a:ext>
            </a:extLst>
          </p:cNvPr>
          <p:cNvSpPr>
            <a:spLocks noGrp="1"/>
          </p:cNvSpPr>
          <p:nvPr>
            <p:ph type="body" sz="quarter" idx="13"/>
          </p:nvPr>
        </p:nvSpPr>
        <p:spPr>
          <a:xfrm>
            <a:off x="334963" y="2060575"/>
            <a:ext cx="2163762" cy="4429125"/>
          </a:xfrm>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
        <p:nvSpPr>
          <p:cNvPr id="10" name="Segnaposto testo 9">
            <a:extLst>
              <a:ext uri="{FF2B5EF4-FFF2-40B4-BE49-F238E27FC236}">
                <a16:creationId xmlns:a16="http://schemas.microsoft.com/office/drawing/2014/main" id="{1C0D3E2E-2AFC-47C5-ADBC-3E40FCEC1C5C}"/>
              </a:ext>
            </a:extLst>
          </p:cNvPr>
          <p:cNvSpPr>
            <a:spLocks noGrp="1"/>
          </p:cNvSpPr>
          <p:nvPr>
            <p:ph type="body" sz="quarter" idx="14"/>
          </p:nvPr>
        </p:nvSpPr>
        <p:spPr>
          <a:xfrm>
            <a:off x="3216275" y="2060575"/>
            <a:ext cx="8640763" cy="4429125"/>
          </a:xfrm>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Tree>
    <p:extLst>
      <p:ext uri="{BB962C8B-B14F-4D97-AF65-F5344CB8AC3E}">
        <p14:creationId xmlns:p14="http://schemas.microsoft.com/office/powerpoint/2010/main" val="28015987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agina colonna _ oggetto">
    <p:bg>
      <p:bgPr>
        <a:solidFill>
          <a:srgbClr val="F3F3F3"/>
        </a:solidFill>
        <a:effectLst/>
      </p:bgPr>
    </p:bg>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0933319C-8AC5-4764-9981-AEA331D30C57}"/>
              </a:ext>
            </a:extLst>
          </p:cNvPr>
          <p:cNvSpPr/>
          <p:nvPr userDrawn="1"/>
        </p:nvSpPr>
        <p:spPr>
          <a:xfrm>
            <a:off x="0" y="0"/>
            <a:ext cx="28559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itolo 1">
            <a:extLst>
              <a:ext uri="{FF2B5EF4-FFF2-40B4-BE49-F238E27FC236}">
                <a16:creationId xmlns:a16="http://schemas.microsoft.com/office/drawing/2014/main" id="{6847A823-6861-4ED7-916A-EB4BF5CE6D62}"/>
              </a:ext>
            </a:extLst>
          </p:cNvPr>
          <p:cNvSpPr>
            <a:spLocks noGrp="1"/>
          </p:cNvSpPr>
          <p:nvPr>
            <p:ph type="title" hasCustomPrompt="1"/>
          </p:nvPr>
        </p:nvSpPr>
        <p:spPr>
          <a:xfrm>
            <a:off x="334964" y="808073"/>
            <a:ext cx="2163688" cy="840083"/>
          </a:xfrm>
        </p:spPr>
        <p:txBody>
          <a:bodyPr/>
          <a:lstStyle>
            <a:lvl1pPr>
              <a:defRPr/>
            </a:lvl1pPr>
          </a:lstStyle>
          <a:p>
            <a:r>
              <a:rPr lang="it-IT" dirty="0"/>
              <a:t>Inserire titolo</a:t>
            </a:r>
          </a:p>
        </p:txBody>
      </p:sp>
      <p:sp>
        <p:nvSpPr>
          <p:cNvPr id="3" name="Segnaposto data 2">
            <a:extLst>
              <a:ext uri="{FF2B5EF4-FFF2-40B4-BE49-F238E27FC236}">
                <a16:creationId xmlns:a16="http://schemas.microsoft.com/office/drawing/2014/main" id="{C86D3BA3-83F0-4C02-8636-ACA6EA9DFFCA}"/>
              </a:ext>
            </a:extLst>
          </p:cNvPr>
          <p:cNvSpPr>
            <a:spLocks noGrp="1"/>
          </p:cNvSpPr>
          <p:nvPr>
            <p:ph type="dt" sz="half" idx="10"/>
          </p:nvPr>
        </p:nvSpPr>
        <p:spPr/>
        <p:txBody>
          <a:bodyPr/>
          <a:lstStyle/>
          <a:p>
            <a:fld id="{ACF22391-20C5-43F1-9C67-EA294DDAA5B0}" type="datetime1">
              <a:rPr lang="it-IT" smtClean="0"/>
              <a:t>19/06/2025</a:t>
            </a:fld>
            <a:endParaRPr lang="it-IT" dirty="0"/>
          </a:p>
        </p:txBody>
      </p:sp>
      <p:sp>
        <p:nvSpPr>
          <p:cNvPr id="4" name="Segnaposto piè di pagina 3">
            <a:extLst>
              <a:ext uri="{FF2B5EF4-FFF2-40B4-BE49-F238E27FC236}">
                <a16:creationId xmlns:a16="http://schemas.microsoft.com/office/drawing/2014/main" id="{7CB1FEA7-7590-4AD0-A0B1-4809206902FD}"/>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95199BD-4F67-4AA1-A795-95C0BF541294}"/>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8" name="Segnaposto testo 7">
            <a:extLst>
              <a:ext uri="{FF2B5EF4-FFF2-40B4-BE49-F238E27FC236}">
                <a16:creationId xmlns:a16="http://schemas.microsoft.com/office/drawing/2014/main" id="{67325048-9832-400A-BAC7-02B5977E3E3F}"/>
              </a:ext>
            </a:extLst>
          </p:cNvPr>
          <p:cNvSpPr>
            <a:spLocks noGrp="1"/>
          </p:cNvSpPr>
          <p:nvPr>
            <p:ph type="body" sz="quarter" idx="13"/>
          </p:nvPr>
        </p:nvSpPr>
        <p:spPr>
          <a:xfrm>
            <a:off x="334963" y="2060575"/>
            <a:ext cx="2163762" cy="4429125"/>
          </a:xfrm>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
        <p:nvSpPr>
          <p:cNvPr id="9" name="Segnaposto contenuto 8">
            <a:extLst>
              <a:ext uri="{FF2B5EF4-FFF2-40B4-BE49-F238E27FC236}">
                <a16:creationId xmlns:a16="http://schemas.microsoft.com/office/drawing/2014/main" id="{9B8341C8-2CFC-44BF-90C6-72E69DB88898}"/>
              </a:ext>
            </a:extLst>
          </p:cNvPr>
          <p:cNvSpPr>
            <a:spLocks noGrp="1"/>
          </p:cNvSpPr>
          <p:nvPr>
            <p:ph sz="quarter" idx="15"/>
          </p:nvPr>
        </p:nvSpPr>
        <p:spPr>
          <a:xfrm>
            <a:off x="3216275" y="2060575"/>
            <a:ext cx="8640762" cy="3997325"/>
          </a:xfrm>
          <a:noFill/>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
        <p:nvSpPr>
          <p:cNvPr id="12" name="Segnaposto testo 11">
            <a:extLst>
              <a:ext uri="{FF2B5EF4-FFF2-40B4-BE49-F238E27FC236}">
                <a16:creationId xmlns:a16="http://schemas.microsoft.com/office/drawing/2014/main" id="{1B32F2C4-840A-465D-B8D3-9DE2BF3FC6AF}"/>
              </a:ext>
            </a:extLst>
          </p:cNvPr>
          <p:cNvSpPr>
            <a:spLocks noGrp="1"/>
          </p:cNvSpPr>
          <p:nvPr>
            <p:ph type="body" sz="quarter" idx="16"/>
          </p:nvPr>
        </p:nvSpPr>
        <p:spPr>
          <a:xfrm>
            <a:off x="3216275" y="6207125"/>
            <a:ext cx="5232400" cy="282575"/>
          </a:xfrm>
        </p:spPr>
        <p:txBody>
          <a:bodyPr anchor="b">
            <a:normAutofit/>
          </a:bodyPr>
          <a:lstStyle>
            <a:lvl1pPr>
              <a:defRPr sz="900"/>
            </a:lvl1pPr>
          </a:lstStyle>
          <a:p>
            <a:pPr lvl="0"/>
            <a:endParaRPr lang="it-IT" dirty="0"/>
          </a:p>
        </p:txBody>
      </p:sp>
    </p:spTree>
    <p:extLst>
      <p:ext uri="{BB962C8B-B14F-4D97-AF65-F5344CB8AC3E}">
        <p14:creationId xmlns:p14="http://schemas.microsoft.com/office/powerpoint/2010/main" val="18835770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agina sfondo colore _ oggetto">
    <p:bg>
      <p:bgPr>
        <a:solidFill>
          <a:srgbClr val="F3F3F3"/>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334963" y="812652"/>
            <a:ext cx="11522075" cy="840083"/>
          </a:xfrm>
          <a:prstGeom prst="rect">
            <a:avLst/>
          </a:prstGeom>
        </p:spPr>
        <p:txBody>
          <a:bodyPr/>
          <a:lstStyle/>
          <a:p>
            <a:endParaRPr lang="it-IT" dirty="0"/>
          </a:p>
        </p:txBody>
      </p:sp>
      <p:sp>
        <p:nvSpPr>
          <p:cNvPr id="3" name="Segnaposto contenuto 2">
            <a:extLst>
              <a:ext uri="{FF2B5EF4-FFF2-40B4-BE49-F238E27FC236}">
                <a16:creationId xmlns:a16="http://schemas.microsoft.com/office/drawing/2014/main" id="{035458E8-0508-42CF-A7E2-ABE84A714D6B}"/>
              </a:ext>
            </a:extLst>
          </p:cNvPr>
          <p:cNvSpPr>
            <a:spLocks noGrp="1"/>
          </p:cNvSpPr>
          <p:nvPr>
            <p:ph idx="1" hasCustomPrompt="1"/>
          </p:nvPr>
        </p:nvSpPr>
        <p:spPr>
          <a:xfrm>
            <a:off x="334963" y="2060576"/>
            <a:ext cx="11522075" cy="4146550"/>
          </a:xfrm>
          <a:noFill/>
        </p:spPr>
        <p:txBody>
          <a:bodyPr/>
          <a:lstStyle>
            <a:lvl1pPr>
              <a:defRPr/>
            </a:lvl1pPr>
          </a:lstStyle>
          <a:p>
            <a:pPr lvl="0"/>
            <a:r>
              <a:rPr lang="it-IT" dirty="0"/>
              <a:t>Inserire testo / oggetto</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E161A91F-4D5A-4FCA-9ACC-19B0D20752BB}" type="datetime1">
              <a:rPr lang="it-IT" smtClean="0"/>
              <a:t>19/06/2025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7" name="Segnaposto testo 11">
            <a:extLst>
              <a:ext uri="{FF2B5EF4-FFF2-40B4-BE49-F238E27FC236}">
                <a16:creationId xmlns:a16="http://schemas.microsoft.com/office/drawing/2014/main" id="{8E2D0317-6708-4FD8-83CC-23BC5CFD3BE1}"/>
              </a:ext>
            </a:extLst>
          </p:cNvPr>
          <p:cNvSpPr>
            <a:spLocks noGrp="1"/>
          </p:cNvSpPr>
          <p:nvPr>
            <p:ph type="body" sz="quarter" idx="16"/>
          </p:nvPr>
        </p:nvSpPr>
        <p:spPr>
          <a:xfrm>
            <a:off x="334962" y="6207125"/>
            <a:ext cx="5232400" cy="282575"/>
          </a:xfrm>
        </p:spPr>
        <p:txBody>
          <a:bodyPr anchor="b">
            <a:normAutofit/>
          </a:bodyPr>
          <a:lstStyle>
            <a:lvl1pPr>
              <a:defRPr sz="900"/>
            </a:lvl1pPr>
          </a:lstStyle>
          <a:p>
            <a:pPr lvl="0"/>
            <a:endParaRPr lang="it-IT" dirty="0"/>
          </a:p>
        </p:txBody>
      </p:sp>
    </p:spTree>
    <p:extLst>
      <p:ext uri="{BB962C8B-B14F-4D97-AF65-F5344CB8AC3E}">
        <p14:creationId xmlns:p14="http://schemas.microsoft.com/office/powerpoint/2010/main" val="16366600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agina immagine _ A">
    <p:spTree>
      <p:nvGrpSpPr>
        <p:cNvPr id="1" name=""/>
        <p:cNvGrpSpPr/>
        <p:nvPr/>
      </p:nvGrpSpPr>
      <p:grpSpPr>
        <a:xfrm>
          <a:off x="0" y="0"/>
          <a:ext cx="0" cy="0"/>
          <a:chOff x="0" y="0"/>
          <a:chExt cx="0" cy="0"/>
        </a:xfrm>
      </p:grpSpPr>
      <p:sp>
        <p:nvSpPr>
          <p:cNvPr id="8" name="Segnaposto immagine 7">
            <a:extLst>
              <a:ext uri="{FF2B5EF4-FFF2-40B4-BE49-F238E27FC236}">
                <a16:creationId xmlns:a16="http://schemas.microsoft.com/office/drawing/2014/main" id="{858C886A-46B2-4CBC-A989-B9F302647C17}"/>
              </a:ext>
            </a:extLst>
          </p:cNvPr>
          <p:cNvSpPr>
            <a:spLocks noGrp="1"/>
          </p:cNvSpPr>
          <p:nvPr>
            <p:ph type="pic" sz="quarter" idx="13"/>
          </p:nvPr>
        </p:nvSpPr>
        <p:spPr>
          <a:xfrm>
            <a:off x="5720316" y="0"/>
            <a:ext cx="6471684" cy="6489700"/>
          </a:xfrm>
          <a:noFill/>
        </p:spPr>
        <p:txBody>
          <a:bodyPr/>
          <a:lstStyle/>
          <a:p>
            <a:endParaRPr lang="it-IT"/>
          </a:p>
        </p:txBody>
      </p:sp>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334964" y="812652"/>
            <a:ext cx="4705298" cy="840083"/>
          </a:xfrm>
          <a:prstGeom prst="rect">
            <a:avLst/>
          </a:prstGeom>
        </p:spPr>
        <p:txBody>
          <a:bodyPr/>
          <a:lstStyle/>
          <a:p>
            <a:r>
              <a:rPr lang="it-IT" dirty="0"/>
              <a:t>Fare clic per modificare lo stile del titolo dello schema</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D170F4BF-98A6-47C1-B67C-9B7FD254EC5E}" type="datetime1">
              <a:rPr lang="it-IT" smtClean="0"/>
              <a:t>19/06/2025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12" name="Segnaposto testo 11">
            <a:extLst>
              <a:ext uri="{FF2B5EF4-FFF2-40B4-BE49-F238E27FC236}">
                <a16:creationId xmlns:a16="http://schemas.microsoft.com/office/drawing/2014/main" id="{13E84B02-C61F-4F06-B7D2-53B386310863}"/>
              </a:ext>
            </a:extLst>
          </p:cNvPr>
          <p:cNvSpPr>
            <a:spLocks noGrp="1"/>
          </p:cNvSpPr>
          <p:nvPr>
            <p:ph type="body" sz="quarter" idx="14"/>
          </p:nvPr>
        </p:nvSpPr>
        <p:spPr>
          <a:xfrm>
            <a:off x="334963" y="2060575"/>
            <a:ext cx="4705299" cy="4429125"/>
          </a:xfrm>
        </p:spPr>
        <p:txBody>
          <a:bodyPr/>
          <a:lstStyle/>
          <a:p>
            <a:pPr lvl="0"/>
            <a:endParaRPr lang="it-IT" dirty="0"/>
          </a:p>
        </p:txBody>
      </p:sp>
    </p:spTree>
    <p:extLst>
      <p:ext uri="{BB962C8B-B14F-4D97-AF65-F5344CB8AC3E}">
        <p14:creationId xmlns:p14="http://schemas.microsoft.com/office/powerpoint/2010/main" val="14022925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agina immagine _ B">
    <p:spTree>
      <p:nvGrpSpPr>
        <p:cNvPr id="1" name=""/>
        <p:cNvGrpSpPr/>
        <p:nvPr/>
      </p:nvGrpSpPr>
      <p:grpSpPr>
        <a:xfrm>
          <a:off x="0" y="0"/>
          <a:ext cx="0" cy="0"/>
          <a:chOff x="0" y="0"/>
          <a:chExt cx="0" cy="0"/>
        </a:xfrm>
      </p:grpSpPr>
      <p:sp>
        <p:nvSpPr>
          <p:cNvPr id="9" name="Rettangolo 8">
            <a:extLst>
              <a:ext uri="{FF2B5EF4-FFF2-40B4-BE49-F238E27FC236}">
                <a16:creationId xmlns:a16="http://schemas.microsoft.com/office/drawing/2014/main" id="{BF578AB8-DC96-4BF4-9F97-D7DA508CF3E9}"/>
              </a:ext>
            </a:extLst>
          </p:cNvPr>
          <p:cNvSpPr/>
          <p:nvPr userDrawn="1"/>
        </p:nvSpPr>
        <p:spPr>
          <a:xfrm>
            <a:off x="0" y="0"/>
            <a:ext cx="2855913" cy="6858000"/>
          </a:xfrm>
          <a:prstGeom prst="rect">
            <a:avLst/>
          </a:prstGeom>
          <a:solidFill>
            <a:srgbClr val="F3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Segnaposto immagine 7">
            <a:extLst>
              <a:ext uri="{FF2B5EF4-FFF2-40B4-BE49-F238E27FC236}">
                <a16:creationId xmlns:a16="http://schemas.microsoft.com/office/drawing/2014/main" id="{858C886A-46B2-4CBC-A989-B9F302647C17}"/>
              </a:ext>
            </a:extLst>
          </p:cNvPr>
          <p:cNvSpPr>
            <a:spLocks noGrp="1"/>
          </p:cNvSpPr>
          <p:nvPr>
            <p:ph type="pic" sz="quarter" idx="13"/>
          </p:nvPr>
        </p:nvSpPr>
        <p:spPr>
          <a:xfrm>
            <a:off x="886120" y="812652"/>
            <a:ext cx="4355183" cy="5677048"/>
          </a:xfrm>
          <a:noFill/>
        </p:spPr>
        <p:txBody>
          <a:bodyPr/>
          <a:lstStyle/>
          <a:p>
            <a:endParaRPr lang="it-IT"/>
          </a:p>
        </p:txBody>
      </p:sp>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5835192" y="812652"/>
            <a:ext cx="6021846" cy="840083"/>
          </a:xfrm>
          <a:prstGeom prst="rect">
            <a:avLst/>
          </a:prstGeom>
        </p:spPr>
        <p:txBody>
          <a:bodyPr/>
          <a:lstStyle/>
          <a:p>
            <a:r>
              <a:rPr lang="it-IT" dirty="0"/>
              <a:t>Fare clic per modificare lo stile del titolo dello schema</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83A87A7C-C455-4D18-B626-6D8716A03C52}" type="datetime1">
              <a:rPr lang="it-IT" smtClean="0"/>
              <a:t>19/06/2025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10" name="Segnaposto testo 9">
            <a:extLst>
              <a:ext uri="{FF2B5EF4-FFF2-40B4-BE49-F238E27FC236}">
                <a16:creationId xmlns:a16="http://schemas.microsoft.com/office/drawing/2014/main" id="{4BEA68D2-13D7-4E83-8B67-3B7D4B3EBFD8}"/>
              </a:ext>
            </a:extLst>
          </p:cNvPr>
          <p:cNvSpPr>
            <a:spLocks noGrp="1"/>
          </p:cNvSpPr>
          <p:nvPr>
            <p:ph type="body" sz="quarter" idx="14"/>
          </p:nvPr>
        </p:nvSpPr>
        <p:spPr>
          <a:xfrm>
            <a:off x="5835192" y="2060575"/>
            <a:ext cx="6021846" cy="4429125"/>
          </a:xfrm>
        </p:spPr>
        <p:txBody>
          <a:bodyPr>
            <a:normAutofit/>
          </a:bodyPr>
          <a:lstStyle>
            <a:lvl1pPr>
              <a:defRPr sz="1600"/>
            </a:lvl1pPr>
            <a:lvl2pPr>
              <a:defRPr sz="1600"/>
            </a:lvl2pPr>
            <a:lvl3pPr>
              <a:defRPr sz="1600"/>
            </a:lvl3pPr>
            <a:lvl4pPr>
              <a:defRPr sz="1600"/>
            </a:lvl4pPr>
            <a:lvl5pPr>
              <a:defRPr sz="1600"/>
            </a:lvl5p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34004924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agina didascalia _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334963" y="812652"/>
            <a:ext cx="6120000" cy="840083"/>
          </a:xfrm>
          <a:prstGeom prst="rect">
            <a:avLst/>
          </a:prstGeom>
        </p:spPr>
        <p:txBody>
          <a:bodyPr/>
          <a:lstStyle/>
          <a:p>
            <a:r>
              <a:rPr lang="it-IT" dirty="0"/>
              <a:t>Fare clic per modificare lo stile del titolo dello schema</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99508051-5363-43F7-9F4C-A16947F6234B}" type="datetime1">
              <a:rPr lang="it-IT" smtClean="0"/>
              <a:t>19/06/2025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12" name="Segnaposto testo 11">
            <a:extLst>
              <a:ext uri="{FF2B5EF4-FFF2-40B4-BE49-F238E27FC236}">
                <a16:creationId xmlns:a16="http://schemas.microsoft.com/office/drawing/2014/main" id="{13E84B02-C61F-4F06-B7D2-53B386310863}"/>
              </a:ext>
            </a:extLst>
          </p:cNvPr>
          <p:cNvSpPr>
            <a:spLocks noGrp="1"/>
          </p:cNvSpPr>
          <p:nvPr>
            <p:ph type="body" sz="quarter" idx="14"/>
          </p:nvPr>
        </p:nvSpPr>
        <p:spPr>
          <a:xfrm>
            <a:off x="334963" y="2060575"/>
            <a:ext cx="6120000" cy="4429125"/>
          </a:xfrm>
        </p:spPr>
        <p:txBody>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9" name="Segnaposto testo 11">
            <a:extLst>
              <a:ext uri="{FF2B5EF4-FFF2-40B4-BE49-F238E27FC236}">
                <a16:creationId xmlns:a16="http://schemas.microsoft.com/office/drawing/2014/main" id="{44C15745-FE91-4F85-912A-DE21BA99A8BB}"/>
              </a:ext>
            </a:extLst>
          </p:cNvPr>
          <p:cNvSpPr>
            <a:spLocks noGrp="1"/>
          </p:cNvSpPr>
          <p:nvPr>
            <p:ph type="body" sz="quarter" idx="16"/>
          </p:nvPr>
        </p:nvSpPr>
        <p:spPr>
          <a:xfrm>
            <a:off x="7331074" y="6207125"/>
            <a:ext cx="4525963" cy="282575"/>
          </a:xfrm>
        </p:spPr>
        <p:txBody>
          <a:bodyPr anchor="b">
            <a:normAutofit/>
          </a:bodyPr>
          <a:lstStyle>
            <a:lvl1pPr>
              <a:defRPr sz="900"/>
            </a:lvl1pPr>
          </a:lstStyle>
          <a:p>
            <a:pPr lvl="0"/>
            <a:endParaRPr lang="it-IT" dirty="0"/>
          </a:p>
        </p:txBody>
      </p:sp>
      <p:sp>
        <p:nvSpPr>
          <p:cNvPr id="13" name="Segnaposto contenuto 10">
            <a:extLst>
              <a:ext uri="{FF2B5EF4-FFF2-40B4-BE49-F238E27FC236}">
                <a16:creationId xmlns:a16="http://schemas.microsoft.com/office/drawing/2014/main" id="{981C075B-AD13-4CF1-8E6F-EFDE96C167BD}"/>
              </a:ext>
            </a:extLst>
          </p:cNvPr>
          <p:cNvSpPr>
            <a:spLocks noGrp="1"/>
          </p:cNvSpPr>
          <p:nvPr>
            <p:ph sz="quarter" idx="17"/>
          </p:nvPr>
        </p:nvSpPr>
        <p:spPr>
          <a:xfrm>
            <a:off x="7331075" y="800100"/>
            <a:ext cx="4525963" cy="5407025"/>
          </a:xfrm>
          <a:noFill/>
        </p:spPr>
        <p:txBody>
          <a:bodyPr/>
          <a:lstStyle/>
          <a:p>
            <a:pPr lvl="0"/>
            <a:endParaRPr lang="it-IT" dirty="0"/>
          </a:p>
        </p:txBody>
      </p:sp>
    </p:spTree>
    <p:extLst>
      <p:ext uri="{BB962C8B-B14F-4D97-AF65-F5344CB8AC3E}">
        <p14:creationId xmlns:p14="http://schemas.microsoft.com/office/powerpoint/2010/main" val="21539323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agina didascalia _B">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334962" y="812652"/>
            <a:ext cx="6120000" cy="840083"/>
          </a:xfrm>
          <a:prstGeom prst="rect">
            <a:avLst/>
          </a:prstGeom>
        </p:spPr>
        <p:txBody>
          <a:bodyPr/>
          <a:lstStyle/>
          <a:p>
            <a:r>
              <a:rPr lang="it-IT" dirty="0"/>
              <a:t>Fare clic per modificare lo stile del titolo dello schema</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F95412B3-A24B-4CEC-BEDE-3238D9786273}" type="datetime1">
              <a:rPr lang="it-IT" smtClean="0"/>
              <a:t>19/06/2025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12" name="Segnaposto testo 11">
            <a:extLst>
              <a:ext uri="{FF2B5EF4-FFF2-40B4-BE49-F238E27FC236}">
                <a16:creationId xmlns:a16="http://schemas.microsoft.com/office/drawing/2014/main" id="{13E84B02-C61F-4F06-B7D2-53B386310863}"/>
              </a:ext>
            </a:extLst>
          </p:cNvPr>
          <p:cNvSpPr>
            <a:spLocks noGrp="1"/>
          </p:cNvSpPr>
          <p:nvPr>
            <p:ph type="body" sz="quarter" idx="14"/>
          </p:nvPr>
        </p:nvSpPr>
        <p:spPr>
          <a:xfrm>
            <a:off x="334963" y="2060575"/>
            <a:ext cx="6120000" cy="4429125"/>
          </a:xfrm>
        </p:spPr>
        <p:txBody>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9" name="Segnaposto testo 11">
            <a:extLst>
              <a:ext uri="{FF2B5EF4-FFF2-40B4-BE49-F238E27FC236}">
                <a16:creationId xmlns:a16="http://schemas.microsoft.com/office/drawing/2014/main" id="{44C15745-FE91-4F85-912A-DE21BA99A8BB}"/>
              </a:ext>
            </a:extLst>
          </p:cNvPr>
          <p:cNvSpPr>
            <a:spLocks noGrp="1"/>
          </p:cNvSpPr>
          <p:nvPr>
            <p:ph type="body" sz="quarter" idx="16"/>
          </p:nvPr>
        </p:nvSpPr>
        <p:spPr>
          <a:xfrm>
            <a:off x="7331074" y="6207125"/>
            <a:ext cx="4525963" cy="282575"/>
          </a:xfrm>
        </p:spPr>
        <p:txBody>
          <a:bodyPr anchor="b">
            <a:normAutofit/>
          </a:bodyPr>
          <a:lstStyle>
            <a:lvl1pPr>
              <a:defRPr sz="900"/>
            </a:lvl1pPr>
          </a:lstStyle>
          <a:p>
            <a:pPr lvl="0"/>
            <a:endParaRPr lang="it-IT" dirty="0"/>
          </a:p>
        </p:txBody>
      </p:sp>
      <p:sp>
        <p:nvSpPr>
          <p:cNvPr id="14" name="Segnaposto testo 11">
            <a:extLst>
              <a:ext uri="{FF2B5EF4-FFF2-40B4-BE49-F238E27FC236}">
                <a16:creationId xmlns:a16="http://schemas.microsoft.com/office/drawing/2014/main" id="{347D0FBD-1472-468C-84DA-540ADCCDF147}"/>
              </a:ext>
            </a:extLst>
          </p:cNvPr>
          <p:cNvSpPr>
            <a:spLocks noGrp="1"/>
          </p:cNvSpPr>
          <p:nvPr>
            <p:ph type="body" sz="quarter" idx="18"/>
          </p:nvPr>
        </p:nvSpPr>
        <p:spPr>
          <a:xfrm>
            <a:off x="7331074" y="3138105"/>
            <a:ext cx="4525963" cy="282575"/>
          </a:xfrm>
        </p:spPr>
        <p:txBody>
          <a:bodyPr anchor="b">
            <a:normAutofit/>
          </a:bodyPr>
          <a:lstStyle>
            <a:lvl1pPr>
              <a:defRPr sz="900"/>
            </a:lvl1pPr>
          </a:lstStyle>
          <a:p>
            <a:pPr lvl="0"/>
            <a:endParaRPr lang="it-IT" dirty="0"/>
          </a:p>
        </p:txBody>
      </p:sp>
      <p:sp>
        <p:nvSpPr>
          <p:cNvPr id="18" name="Segnaposto contenuto 10">
            <a:extLst>
              <a:ext uri="{FF2B5EF4-FFF2-40B4-BE49-F238E27FC236}">
                <a16:creationId xmlns:a16="http://schemas.microsoft.com/office/drawing/2014/main" id="{AE654BE7-A245-475E-B2C5-2D5C0EA5B87D}"/>
              </a:ext>
            </a:extLst>
          </p:cNvPr>
          <p:cNvSpPr>
            <a:spLocks noGrp="1"/>
          </p:cNvSpPr>
          <p:nvPr>
            <p:ph sz="quarter" idx="19"/>
          </p:nvPr>
        </p:nvSpPr>
        <p:spPr>
          <a:xfrm>
            <a:off x="7331075" y="3867807"/>
            <a:ext cx="4525963" cy="2339318"/>
          </a:xfrm>
          <a:noFill/>
        </p:spPr>
        <p:txBody>
          <a:bodyPr/>
          <a:lstStyle/>
          <a:p>
            <a:pPr lvl="0"/>
            <a:endParaRPr lang="it-IT" dirty="0"/>
          </a:p>
        </p:txBody>
      </p:sp>
      <p:sp>
        <p:nvSpPr>
          <p:cNvPr id="19" name="Segnaposto contenuto 10">
            <a:extLst>
              <a:ext uri="{FF2B5EF4-FFF2-40B4-BE49-F238E27FC236}">
                <a16:creationId xmlns:a16="http://schemas.microsoft.com/office/drawing/2014/main" id="{C7FD40C7-9A42-4239-BA55-CFB8D43C528F}"/>
              </a:ext>
            </a:extLst>
          </p:cNvPr>
          <p:cNvSpPr>
            <a:spLocks noGrp="1"/>
          </p:cNvSpPr>
          <p:nvPr>
            <p:ph sz="quarter" idx="20"/>
          </p:nvPr>
        </p:nvSpPr>
        <p:spPr>
          <a:xfrm>
            <a:off x="7331075" y="799291"/>
            <a:ext cx="4525963" cy="2339318"/>
          </a:xfrm>
          <a:noFill/>
        </p:spPr>
        <p:txBody>
          <a:bodyPr/>
          <a:lstStyle/>
          <a:p>
            <a:pPr lvl="0"/>
            <a:endParaRPr lang="it-IT" dirty="0"/>
          </a:p>
        </p:txBody>
      </p:sp>
    </p:spTree>
    <p:extLst>
      <p:ext uri="{BB962C8B-B14F-4D97-AF65-F5344CB8AC3E}">
        <p14:creationId xmlns:p14="http://schemas.microsoft.com/office/powerpoint/2010/main" val="21262106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agina didascalia _C">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a:xfrm>
            <a:off x="334964" y="808073"/>
            <a:ext cx="8640000" cy="840083"/>
          </a:xfrm>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4582FBA4-A8F8-430F-81BC-97093F7D1EB6}" type="datetime1">
              <a:rPr lang="it-IT" smtClean="0"/>
              <a:t>19/06/2025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334963" y="2060576"/>
            <a:ext cx="8640000" cy="761756"/>
          </a:xfrm>
        </p:spPr>
        <p:txBody>
          <a:bodyPr/>
          <a:lstStyle/>
          <a:p>
            <a:pPr lvl="0"/>
            <a:endParaRPr lang="it-IT" dirty="0"/>
          </a:p>
        </p:txBody>
      </p:sp>
      <p:sp>
        <p:nvSpPr>
          <p:cNvPr id="8" name="Segnaposto contenuto 2">
            <a:extLst>
              <a:ext uri="{FF2B5EF4-FFF2-40B4-BE49-F238E27FC236}">
                <a16:creationId xmlns:a16="http://schemas.microsoft.com/office/drawing/2014/main" id="{D48807E7-406F-46DA-A7FF-0C97525854B7}"/>
              </a:ext>
            </a:extLst>
          </p:cNvPr>
          <p:cNvSpPr>
            <a:spLocks noGrp="1"/>
          </p:cNvSpPr>
          <p:nvPr>
            <p:ph idx="1"/>
          </p:nvPr>
        </p:nvSpPr>
        <p:spPr>
          <a:xfrm>
            <a:off x="334963" y="3234752"/>
            <a:ext cx="5423999" cy="2972374"/>
          </a:xfrm>
          <a:noFill/>
        </p:spPr>
        <p:txBody>
          <a:bodyPr/>
          <a:lstStyle/>
          <a:p>
            <a:pPr lvl="0"/>
            <a:endParaRPr lang="it-IT" dirty="0"/>
          </a:p>
        </p:txBody>
      </p:sp>
      <p:sp>
        <p:nvSpPr>
          <p:cNvPr id="9" name="Segnaposto testo 11">
            <a:extLst>
              <a:ext uri="{FF2B5EF4-FFF2-40B4-BE49-F238E27FC236}">
                <a16:creationId xmlns:a16="http://schemas.microsoft.com/office/drawing/2014/main" id="{833CAB92-1558-4E15-91D9-6F44CDF88BF1}"/>
              </a:ext>
            </a:extLst>
          </p:cNvPr>
          <p:cNvSpPr>
            <a:spLocks noGrp="1"/>
          </p:cNvSpPr>
          <p:nvPr>
            <p:ph type="body" sz="quarter" idx="16"/>
          </p:nvPr>
        </p:nvSpPr>
        <p:spPr>
          <a:xfrm>
            <a:off x="334962" y="6207125"/>
            <a:ext cx="5423999" cy="282575"/>
          </a:xfrm>
        </p:spPr>
        <p:txBody>
          <a:bodyPr anchor="b">
            <a:normAutofit/>
          </a:bodyPr>
          <a:lstStyle>
            <a:lvl1pPr>
              <a:defRPr sz="900"/>
            </a:lvl1pPr>
          </a:lstStyle>
          <a:p>
            <a:pPr lvl="0"/>
            <a:endParaRPr lang="it-IT" dirty="0"/>
          </a:p>
        </p:txBody>
      </p:sp>
      <p:sp>
        <p:nvSpPr>
          <p:cNvPr id="10" name="Segnaposto contenuto 2">
            <a:extLst>
              <a:ext uri="{FF2B5EF4-FFF2-40B4-BE49-F238E27FC236}">
                <a16:creationId xmlns:a16="http://schemas.microsoft.com/office/drawing/2014/main" id="{B0E56354-394B-4187-9F9C-3EC0AFE56EFB}"/>
              </a:ext>
            </a:extLst>
          </p:cNvPr>
          <p:cNvSpPr>
            <a:spLocks noGrp="1"/>
          </p:cNvSpPr>
          <p:nvPr>
            <p:ph idx="17"/>
          </p:nvPr>
        </p:nvSpPr>
        <p:spPr>
          <a:xfrm>
            <a:off x="6463201" y="3234752"/>
            <a:ext cx="5423999" cy="2972374"/>
          </a:xfrm>
          <a:noFill/>
        </p:spPr>
        <p:txBody>
          <a:bodyPr/>
          <a:lstStyle/>
          <a:p>
            <a:pPr lvl="0"/>
            <a:endParaRPr lang="it-IT" dirty="0"/>
          </a:p>
        </p:txBody>
      </p:sp>
      <p:sp>
        <p:nvSpPr>
          <p:cNvPr id="11" name="Segnaposto testo 11">
            <a:extLst>
              <a:ext uri="{FF2B5EF4-FFF2-40B4-BE49-F238E27FC236}">
                <a16:creationId xmlns:a16="http://schemas.microsoft.com/office/drawing/2014/main" id="{FA2B0198-8A91-4620-9797-8C5B2DBFE186}"/>
              </a:ext>
            </a:extLst>
          </p:cNvPr>
          <p:cNvSpPr>
            <a:spLocks noGrp="1"/>
          </p:cNvSpPr>
          <p:nvPr>
            <p:ph type="body" sz="quarter" idx="18"/>
          </p:nvPr>
        </p:nvSpPr>
        <p:spPr>
          <a:xfrm>
            <a:off x="6463200" y="6207125"/>
            <a:ext cx="5423999" cy="282575"/>
          </a:xfrm>
        </p:spPr>
        <p:txBody>
          <a:bodyPr anchor="b">
            <a:normAutofit/>
          </a:bodyPr>
          <a:lstStyle>
            <a:lvl1pPr>
              <a:defRPr sz="900"/>
            </a:lvl1pPr>
          </a:lstStyle>
          <a:p>
            <a:pPr lvl="0"/>
            <a:endParaRPr lang="it-IT" dirty="0"/>
          </a:p>
        </p:txBody>
      </p:sp>
    </p:spTree>
    <p:extLst>
      <p:ext uri="{BB962C8B-B14F-4D97-AF65-F5344CB8AC3E}">
        <p14:creationId xmlns:p14="http://schemas.microsoft.com/office/powerpoint/2010/main" val="499731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dice_B">
    <p:bg>
      <p:bgPr>
        <a:solidFill>
          <a:srgbClr val="F3F3F3"/>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4CC49-BF64-4501-AD26-31299F38CC56}"/>
              </a:ext>
            </a:extLst>
          </p:cNvPr>
          <p:cNvSpPr>
            <a:spLocks noGrp="1"/>
          </p:cNvSpPr>
          <p:nvPr>
            <p:ph type="title" hasCustomPrompt="1"/>
          </p:nvPr>
        </p:nvSpPr>
        <p:spPr>
          <a:xfrm>
            <a:off x="334963" y="812652"/>
            <a:ext cx="11522075" cy="840083"/>
          </a:xfrm>
          <a:prstGeom prst="rect">
            <a:avLst/>
          </a:prstGeom>
        </p:spPr>
        <p:txBody>
          <a:bodyPr/>
          <a:lstStyle>
            <a:lvl1pPr>
              <a:defRPr/>
            </a:lvl1pPr>
          </a:lstStyle>
          <a:p>
            <a:r>
              <a:rPr lang="it-IT" dirty="0"/>
              <a:t>Indice</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FF1F51A2-547F-468F-86BE-81D5813631B1}" type="datetime1">
              <a:rPr lang="it-IT" smtClean="0"/>
              <a:t>19/06/2025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8" name="Segnaposto testo 7">
            <a:extLst>
              <a:ext uri="{FF2B5EF4-FFF2-40B4-BE49-F238E27FC236}">
                <a16:creationId xmlns:a16="http://schemas.microsoft.com/office/drawing/2014/main" id="{D1CFA815-ACBE-4524-9331-D296F8E0F9B7}"/>
              </a:ext>
            </a:extLst>
          </p:cNvPr>
          <p:cNvSpPr>
            <a:spLocks noGrp="1"/>
          </p:cNvSpPr>
          <p:nvPr>
            <p:ph type="body" sz="quarter" idx="13" hasCustomPrompt="1"/>
          </p:nvPr>
        </p:nvSpPr>
        <p:spPr>
          <a:xfrm>
            <a:off x="334963" y="3054988"/>
            <a:ext cx="1890652" cy="332803"/>
          </a:xfrm>
        </p:spPr>
        <p:txBody>
          <a:bodyPr>
            <a:normAutofit/>
          </a:bodyPr>
          <a:lstStyle>
            <a:lvl1pPr>
              <a:defRPr sz="1400" b="1">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sezione</a:t>
            </a:r>
          </a:p>
        </p:txBody>
      </p:sp>
      <p:sp>
        <p:nvSpPr>
          <p:cNvPr id="9" name="Segnaposto testo 7">
            <a:extLst>
              <a:ext uri="{FF2B5EF4-FFF2-40B4-BE49-F238E27FC236}">
                <a16:creationId xmlns:a16="http://schemas.microsoft.com/office/drawing/2014/main" id="{75158ADB-01E3-4A38-A321-CD450AEEEFC4}"/>
              </a:ext>
            </a:extLst>
          </p:cNvPr>
          <p:cNvSpPr>
            <a:spLocks noGrp="1"/>
          </p:cNvSpPr>
          <p:nvPr>
            <p:ph type="body" sz="quarter" idx="14" hasCustomPrompt="1"/>
          </p:nvPr>
        </p:nvSpPr>
        <p:spPr>
          <a:xfrm>
            <a:off x="2498652" y="3054988"/>
            <a:ext cx="1890653" cy="332803"/>
          </a:xfrm>
        </p:spPr>
        <p:txBody>
          <a:bodyPr>
            <a:normAutofit/>
          </a:bodyPr>
          <a:lstStyle>
            <a:lvl1pPr>
              <a:defRPr sz="1400" b="1">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sezione</a:t>
            </a:r>
          </a:p>
        </p:txBody>
      </p:sp>
      <p:sp>
        <p:nvSpPr>
          <p:cNvPr id="10" name="Segnaposto testo 7">
            <a:extLst>
              <a:ext uri="{FF2B5EF4-FFF2-40B4-BE49-F238E27FC236}">
                <a16:creationId xmlns:a16="http://schemas.microsoft.com/office/drawing/2014/main" id="{C2B0DC0F-1C21-45C1-8F2A-00A6E1341864}"/>
              </a:ext>
            </a:extLst>
          </p:cNvPr>
          <p:cNvSpPr>
            <a:spLocks noGrp="1"/>
          </p:cNvSpPr>
          <p:nvPr>
            <p:ph type="body" sz="quarter" idx="15" hasCustomPrompt="1"/>
          </p:nvPr>
        </p:nvSpPr>
        <p:spPr>
          <a:xfrm>
            <a:off x="4662342" y="3054988"/>
            <a:ext cx="1890653" cy="332803"/>
          </a:xfrm>
        </p:spPr>
        <p:txBody>
          <a:bodyPr>
            <a:normAutofit/>
          </a:bodyPr>
          <a:lstStyle>
            <a:lvl1pPr>
              <a:defRPr sz="1400" b="1">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sezione</a:t>
            </a:r>
          </a:p>
        </p:txBody>
      </p:sp>
      <p:sp>
        <p:nvSpPr>
          <p:cNvPr id="11" name="Segnaposto testo 7">
            <a:extLst>
              <a:ext uri="{FF2B5EF4-FFF2-40B4-BE49-F238E27FC236}">
                <a16:creationId xmlns:a16="http://schemas.microsoft.com/office/drawing/2014/main" id="{76250419-1EAD-4278-97B7-1BA8F0752598}"/>
              </a:ext>
            </a:extLst>
          </p:cNvPr>
          <p:cNvSpPr>
            <a:spLocks noGrp="1"/>
          </p:cNvSpPr>
          <p:nvPr>
            <p:ph type="body" sz="quarter" idx="16" hasCustomPrompt="1"/>
          </p:nvPr>
        </p:nvSpPr>
        <p:spPr>
          <a:xfrm>
            <a:off x="6826032" y="3054988"/>
            <a:ext cx="1890653" cy="332803"/>
          </a:xfrm>
        </p:spPr>
        <p:txBody>
          <a:bodyPr>
            <a:normAutofit/>
          </a:bodyPr>
          <a:lstStyle>
            <a:lvl1pPr>
              <a:defRPr sz="1400" b="1">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sezione</a:t>
            </a:r>
          </a:p>
        </p:txBody>
      </p:sp>
      <p:sp>
        <p:nvSpPr>
          <p:cNvPr id="12" name="Segnaposto testo 7">
            <a:extLst>
              <a:ext uri="{FF2B5EF4-FFF2-40B4-BE49-F238E27FC236}">
                <a16:creationId xmlns:a16="http://schemas.microsoft.com/office/drawing/2014/main" id="{DCD9C49F-F44E-4E82-864B-742438DCAE60}"/>
              </a:ext>
            </a:extLst>
          </p:cNvPr>
          <p:cNvSpPr>
            <a:spLocks noGrp="1"/>
          </p:cNvSpPr>
          <p:nvPr>
            <p:ph type="body" sz="quarter" idx="17" hasCustomPrompt="1"/>
          </p:nvPr>
        </p:nvSpPr>
        <p:spPr>
          <a:xfrm>
            <a:off x="8989722" y="3054988"/>
            <a:ext cx="1890653" cy="332803"/>
          </a:xfrm>
        </p:spPr>
        <p:txBody>
          <a:bodyPr>
            <a:normAutofit/>
          </a:bodyPr>
          <a:lstStyle>
            <a:lvl1pPr>
              <a:defRPr sz="1400" b="1">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sezione</a:t>
            </a:r>
            <a:br>
              <a:rPr lang="it-IT" dirty="0"/>
            </a:br>
            <a:endParaRPr lang="it-IT" dirty="0"/>
          </a:p>
        </p:txBody>
      </p:sp>
      <p:sp>
        <p:nvSpPr>
          <p:cNvPr id="13" name="Segnaposto testo 7">
            <a:extLst>
              <a:ext uri="{FF2B5EF4-FFF2-40B4-BE49-F238E27FC236}">
                <a16:creationId xmlns:a16="http://schemas.microsoft.com/office/drawing/2014/main" id="{7F91CD7E-BBFD-483F-A271-EC1D28C8A87E}"/>
              </a:ext>
            </a:extLst>
          </p:cNvPr>
          <p:cNvSpPr>
            <a:spLocks noGrp="1"/>
          </p:cNvSpPr>
          <p:nvPr>
            <p:ph type="body" sz="quarter" idx="18" hasCustomPrompt="1"/>
          </p:nvPr>
        </p:nvSpPr>
        <p:spPr>
          <a:xfrm>
            <a:off x="334963" y="3736780"/>
            <a:ext cx="1890652" cy="1876932"/>
          </a:xfrm>
        </p:spPr>
        <p:txBody>
          <a:bodyPr>
            <a:normAutofit/>
          </a:bodyPr>
          <a:lstStyle>
            <a:lvl1pPr>
              <a:lnSpc>
                <a:spcPct val="150000"/>
              </a:lnSpc>
              <a:defRPr sz="1400" b="0">
                <a:solidFill>
                  <a:schemeClr val="tx1"/>
                </a:solidFill>
                <a:latin typeface="+mn-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lvl="0"/>
            <a:endParaRPr lang="it-IT" dirty="0"/>
          </a:p>
        </p:txBody>
      </p:sp>
      <p:sp>
        <p:nvSpPr>
          <p:cNvPr id="18" name="Segnaposto testo 7">
            <a:extLst>
              <a:ext uri="{FF2B5EF4-FFF2-40B4-BE49-F238E27FC236}">
                <a16:creationId xmlns:a16="http://schemas.microsoft.com/office/drawing/2014/main" id="{50290743-6926-46ED-BE46-501A4F78CC6E}"/>
              </a:ext>
            </a:extLst>
          </p:cNvPr>
          <p:cNvSpPr>
            <a:spLocks noGrp="1"/>
          </p:cNvSpPr>
          <p:nvPr>
            <p:ph type="body" sz="quarter" idx="23" hasCustomPrompt="1"/>
          </p:nvPr>
        </p:nvSpPr>
        <p:spPr>
          <a:xfrm rot="16200000">
            <a:off x="191706" y="2115912"/>
            <a:ext cx="776376" cy="665702"/>
          </a:xfrm>
        </p:spPr>
        <p:txBody>
          <a:bodyPr anchor="t">
            <a:noAutofit/>
          </a:bodyPr>
          <a:lstStyle>
            <a:lvl1pPr algn="r">
              <a:defRPr sz="4400" b="0">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01</a:t>
            </a:r>
          </a:p>
        </p:txBody>
      </p:sp>
      <p:sp>
        <p:nvSpPr>
          <p:cNvPr id="19" name="Segnaposto testo 7">
            <a:extLst>
              <a:ext uri="{FF2B5EF4-FFF2-40B4-BE49-F238E27FC236}">
                <a16:creationId xmlns:a16="http://schemas.microsoft.com/office/drawing/2014/main" id="{9AA91E9E-F4C5-4318-8BFC-5E627DF7F53E}"/>
              </a:ext>
            </a:extLst>
          </p:cNvPr>
          <p:cNvSpPr>
            <a:spLocks noGrp="1"/>
          </p:cNvSpPr>
          <p:nvPr>
            <p:ph type="body" sz="quarter" idx="24" hasCustomPrompt="1"/>
          </p:nvPr>
        </p:nvSpPr>
        <p:spPr>
          <a:xfrm rot="16200000">
            <a:off x="2324033" y="2115912"/>
            <a:ext cx="776376" cy="665702"/>
          </a:xfrm>
        </p:spPr>
        <p:txBody>
          <a:bodyPr anchor="t">
            <a:noAutofit/>
          </a:bodyPr>
          <a:lstStyle>
            <a:lvl1pPr algn="r">
              <a:defRPr sz="4400" b="0">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02</a:t>
            </a:r>
          </a:p>
        </p:txBody>
      </p:sp>
      <p:sp>
        <p:nvSpPr>
          <p:cNvPr id="20" name="Segnaposto testo 7">
            <a:extLst>
              <a:ext uri="{FF2B5EF4-FFF2-40B4-BE49-F238E27FC236}">
                <a16:creationId xmlns:a16="http://schemas.microsoft.com/office/drawing/2014/main" id="{D6F57CB6-9F04-49B6-939C-D13BA7FB06A8}"/>
              </a:ext>
            </a:extLst>
          </p:cNvPr>
          <p:cNvSpPr>
            <a:spLocks noGrp="1"/>
          </p:cNvSpPr>
          <p:nvPr>
            <p:ph type="body" sz="quarter" idx="25" hasCustomPrompt="1"/>
          </p:nvPr>
        </p:nvSpPr>
        <p:spPr>
          <a:xfrm rot="16200000">
            <a:off x="4515027" y="2115912"/>
            <a:ext cx="776376" cy="665702"/>
          </a:xfrm>
        </p:spPr>
        <p:txBody>
          <a:bodyPr anchor="t">
            <a:noAutofit/>
          </a:bodyPr>
          <a:lstStyle>
            <a:lvl1pPr algn="r">
              <a:defRPr sz="4400" b="0">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03</a:t>
            </a:r>
          </a:p>
        </p:txBody>
      </p:sp>
      <p:sp>
        <p:nvSpPr>
          <p:cNvPr id="21" name="Segnaposto testo 7">
            <a:extLst>
              <a:ext uri="{FF2B5EF4-FFF2-40B4-BE49-F238E27FC236}">
                <a16:creationId xmlns:a16="http://schemas.microsoft.com/office/drawing/2014/main" id="{6C01B50D-1661-4131-BCDF-441CC2214451}"/>
              </a:ext>
            </a:extLst>
          </p:cNvPr>
          <p:cNvSpPr>
            <a:spLocks noGrp="1"/>
          </p:cNvSpPr>
          <p:nvPr>
            <p:ph type="body" sz="quarter" idx="26" hasCustomPrompt="1"/>
          </p:nvPr>
        </p:nvSpPr>
        <p:spPr>
          <a:xfrm rot="16200000">
            <a:off x="6674762" y="2115912"/>
            <a:ext cx="776376" cy="665702"/>
          </a:xfrm>
        </p:spPr>
        <p:txBody>
          <a:bodyPr anchor="t">
            <a:noAutofit/>
          </a:bodyPr>
          <a:lstStyle>
            <a:lvl1pPr algn="r">
              <a:defRPr sz="4400" b="0">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04</a:t>
            </a:r>
          </a:p>
        </p:txBody>
      </p:sp>
      <p:sp>
        <p:nvSpPr>
          <p:cNvPr id="22" name="Segnaposto testo 7">
            <a:extLst>
              <a:ext uri="{FF2B5EF4-FFF2-40B4-BE49-F238E27FC236}">
                <a16:creationId xmlns:a16="http://schemas.microsoft.com/office/drawing/2014/main" id="{2D503613-5D8F-4B95-8EB3-13963149108F}"/>
              </a:ext>
            </a:extLst>
          </p:cNvPr>
          <p:cNvSpPr>
            <a:spLocks noGrp="1"/>
          </p:cNvSpPr>
          <p:nvPr>
            <p:ph type="body" sz="quarter" idx="27" hasCustomPrompt="1"/>
          </p:nvPr>
        </p:nvSpPr>
        <p:spPr>
          <a:xfrm rot="16200000">
            <a:off x="8846462" y="2115912"/>
            <a:ext cx="776376" cy="665702"/>
          </a:xfrm>
        </p:spPr>
        <p:txBody>
          <a:bodyPr anchor="t">
            <a:noAutofit/>
          </a:bodyPr>
          <a:lstStyle>
            <a:lvl1pPr algn="r">
              <a:defRPr sz="4400" b="0">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05</a:t>
            </a:r>
          </a:p>
        </p:txBody>
      </p:sp>
      <p:sp>
        <p:nvSpPr>
          <p:cNvPr id="23" name="Segnaposto testo 7">
            <a:extLst>
              <a:ext uri="{FF2B5EF4-FFF2-40B4-BE49-F238E27FC236}">
                <a16:creationId xmlns:a16="http://schemas.microsoft.com/office/drawing/2014/main" id="{D6AE53A6-5645-44EC-B619-20693E3FE519}"/>
              </a:ext>
            </a:extLst>
          </p:cNvPr>
          <p:cNvSpPr>
            <a:spLocks noGrp="1"/>
          </p:cNvSpPr>
          <p:nvPr>
            <p:ph type="body" sz="quarter" idx="28" hasCustomPrompt="1"/>
          </p:nvPr>
        </p:nvSpPr>
        <p:spPr>
          <a:xfrm>
            <a:off x="2498652" y="3736780"/>
            <a:ext cx="1890652" cy="1876932"/>
          </a:xfrm>
        </p:spPr>
        <p:txBody>
          <a:bodyPr>
            <a:normAutofit/>
          </a:bodyPr>
          <a:lstStyle>
            <a:lvl1pPr>
              <a:lnSpc>
                <a:spcPct val="150000"/>
              </a:lnSpc>
              <a:defRPr sz="1400" b="0">
                <a:solidFill>
                  <a:schemeClr val="tx1"/>
                </a:solidFill>
                <a:latin typeface="+mn-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lvl="0"/>
            <a:endParaRPr lang="it-IT" dirty="0"/>
          </a:p>
        </p:txBody>
      </p:sp>
      <p:sp>
        <p:nvSpPr>
          <p:cNvPr id="24" name="Segnaposto testo 7">
            <a:extLst>
              <a:ext uri="{FF2B5EF4-FFF2-40B4-BE49-F238E27FC236}">
                <a16:creationId xmlns:a16="http://schemas.microsoft.com/office/drawing/2014/main" id="{26F8B43E-3092-43FC-A7B0-45C3ACC71E5B}"/>
              </a:ext>
            </a:extLst>
          </p:cNvPr>
          <p:cNvSpPr>
            <a:spLocks noGrp="1"/>
          </p:cNvSpPr>
          <p:nvPr>
            <p:ph type="body" sz="quarter" idx="29" hasCustomPrompt="1"/>
          </p:nvPr>
        </p:nvSpPr>
        <p:spPr>
          <a:xfrm>
            <a:off x="4662342" y="3736780"/>
            <a:ext cx="1890652" cy="1876932"/>
          </a:xfrm>
        </p:spPr>
        <p:txBody>
          <a:bodyPr>
            <a:normAutofit/>
          </a:bodyPr>
          <a:lstStyle>
            <a:lvl1pPr>
              <a:lnSpc>
                <a:spcPct val="150000"/>
              </a:lnSpc>
              <a:defRPr sz="1400" b="0">
                <a:solidFill>
                  <a:schemeClr val="tx1"/>
                </a:solidFill>
                <a:latin typeface="+mn-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lvl="0"/>
            <a:endParaRPr lang="it-IT" dirty="0"/>
          </a:p>
        </p:txBody>
      </p:sp>
      <p:sp>
        <p:nvSpPr>
          <p:cNvPr id="25" name="Segnaposto testo 7">
            <a:extLst>
              <a:ext uri="{FF2B5EF4-FFF2-40B4-BE49-F238E27FC236}">
                <a16:creationId xmlns:a16="http://schemas.microsoft.com/office/drawing/2014/main" id="{96EAA45D-80FC-4DF6-AC23-808A2DB73D45}"/>
              </a:ext>
            </a:extLst>
          </p:cNvPr>
          <p:cNvSpPr>
            <a:spLocks noGrp="1"/>
          </p:cNvSpPr>
          <p:nvPr>
            <p:ph type="body" sz="quarter" idx="30" hasCustomPrompt="1"/>
          </p:nvPr>
        </p:nvSpPr>
        <p:spPr>
          <a:xfrm>
            <a:off x="6826032" y="3736780"/>
            <a:ext cx="1890652" cy="1876932"/>
          </a:xfrm>
        </p:spPr>
        <p:txBody>
          <a:bodyPr>
            <a:normAutofit/>
          </a:bodyPr>
          <a:lstStyle>
            <a:lvl1pPr>
              <a:lnSpc>
                <a:spcPct val="150000"/>
              </a:lnSpc>
              <a:defRPr sz="1400" b="0">
                <a:solidFill>
                  <a:schemeClr val="tx1"/>
                </a:solidFill>
                <a:latin typeface="+mn-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lvl="0"/>
            <a:endParaRPr lang="it-IT" dirty="0"/>
          </a:p>
        </p:txBody>
      </p:sp>
      <p:sp>
        <p:nvSpPr>
          <p:cNvPr id="26" name="Segnaposto testo 7">
            <a:extLst>
              <a:ext uri="{FF2B5EF4-FFF2-40B4-BE49-F238E27FC236}">
                <a16:creationId xmlns:a16="http://schemas.microsoft.com/office/drawing/2014/main" id="{95E95A4E-A14D-4872-961D-4BFE57914A65}"/>
              </a:ext>
            </a:extLst>
          </p:cNvPr>
          <p:cNvSpPr>
            <a:spLocks noGrp="1"/>
          </p:cNvSpPr>
          <p:nvPr>
            <p:ph type="body" sz="quarter" idx="31" hasCustomPrompt="1"/>
          </p:nvPr>
        </p:nvSpPr>
        <p:spPr>
          <a:xfrm>
            <a:off x="8989722" y="3736780"/>
            <a:ext cx="1890652" cy="1876932"/>
          </a:xfrm>
        </p:spPr>
        <p:txBody>
          <a:bodyPr>
            <a:normAutofit/>
          </a:bodyPr>
          <a:lstStyle>
            <a:lvl1pPr>
              <a:lnSpc>
                <a:spcPct val="150000"/>
              </a:lnSpc>
              <a:defRPr sz="1400" b="0">
                <a:solidFill>
                  <a:schemeClr val="tx1"/>
                </a:solidFill>
                <a:latin typeface="+mn-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lvl="0"/>
            <a:endParaRPr lang="it-IT" dirty="0"/>
          </a:p>
        </p:txBody>
      </p:sp>
    </p:spTree>
    <p:extLst>
      <p:ext uri="{BB962C8B-B14F-4D97-AF65-F5344CB8AC3E}">
        <p14:creationId xmlns:p14="http://schemas.microsoft.com/office/powerpoint/2010/main" val="2556153609"/>
      </p:ext>
    </p:extLst>
  </p:cSld>
  <p:clrMapOvr>
    <a:masterClrMapping/>
  </p:clrMapOvr>
  <p:extLst>
    <p:ext uri="{DCECCB84-F9BA-43D5-87BE-67443E8EF086}">
      <p15:sldGuideLst xmlns:p15="http://schemas.microsoft.com/office/powerpoint/2012/main">
        <p15:guide id="1" pos="300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agina grafica _ 2 colonne">
    <p:spTree>
      <p:nvGrpSpPr>
        <p:cNvPr id="1" name=""/>
        <p:cNvGrpSpPr/>
        <p:nvPr/>
      </p:nvGrpSpPr>
      <p:grpSpPr>
        <a:xfrm>
          <a:off x="0" y="0"/>
          <a:ext cx="0" cy="0"/>
          <a:chOff x="0" y="0"/>
          <a:chExt cx="0" cy="0"/>
        </a:xfrm>
      </p:grpSpPr>
      <p:cxnSp>
        <p:nvCxnSpPr>
          <p:cNvPr id="11" name="Connettore diritto 10">
            <a:extLst>
              <a:ext uri="{FF2B5EF4-FFF2-40B4-BE49-F238E27FC236}">
                <a16:creationId xmlns:a16="http://schemas.microsoft.com/office/drawing/2014/main" id="{BAA8E8E9-CF16-408F-8D84-BC8F1DE0AE37}"/>
              </a:ext>
            </a:extLst>
          </p:cNvPr>
          <p:cNvCxnSpPr>
            <a:cxnSpLocks/>
          </p:cNvCxnSpPr>
          <p:nvPr userDrawn="1"/>
        </p:nvCxnSpPr>
        <p:spPr>
          <a:xfrm>
            <a:off x="6096000" y="0"/>
            <a:ext cx="0" cy="6858000"/>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769E06E2-5F0D-4920-A3E9-64AE757EB613}"/>
              </a:ext>
            </a:extLst>
          </p:cNvPr>
          <p:cNvSpPr/>
          <p:nvPr userDrawn="1"/>
        </p:nvSpPr>
        <p:spPr>
          <a:xfrm>
            <a:off x="315427" y="709127"/>
            <a:ext cx="5780573" cy="5780573"/>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 name="Ovale 13">
            <a:extLst>
              <a:ext uri="{FF2B5EF4-FFF2-40B4-BE49-F238E27FC236}">
                <a16:creationId xmlns:a16="http://schemas.microsoft.com/office/drawing/2014/main" id="{2313FBE5-F1C4-4411-B0A7-486C895AF990}"/>
              </a:ext>
            </a:extLst>
          </p:cNvPr>
          <p:cNvSpPr/>
          <p:nvPr userDrawn="1"/>
        </p:nvSpPr>
        <p:spPr>
          <a:xfrm>
            <a:off x="6096000" y="709127"/>
            <a:ext cx="5780573" cy="5780573"/>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C794791D-004C-4042-9E42-AE5596EA986A}" type="datetime1">
              <a:rPr lang="it-IT" smtClean="0"/>
              <a:t>19/06/2025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1504950" y="2887039"/>
            <a:ext cx="3400570" cy="2106202"/>
          </a:xfrm>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
        <p:nvSpPr>
          <p:cNvPr id="12" name="Segnaposto testo 6">
            <a:extLst>
              <a:ext uri="{FF2B5EF4-FFF2-40B4-BE49-F238E27FC236}">
                <a16:creationId xmlns:a16="http://schemas.microsoft.com/office/drawing/2014/main" id="{58D49EF2-5E35-412C-A5DD-2A6A604FC3AA}"/>
              </a:ext>
            </a:extLst>
          </p:cNvPr>
          <p:cNvSpPr>
            <a:spLocks noGrp="1"/>
          </p:cNvSpPr>
          <p:nvPr>
            <p:ph type="body" sz="quarter" idx="14"/>
          </p:nvPr>
        </p:nvSpPr>
        <p:spPr>
          <a:xfrm>
            <a:off x="7279792" y="2887039"/>
            <a:ext cx="3400570" cy="2106202"/>
          </a:xfrm>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
        <p:nvSpPr>
          <p:cNvPr id="10" name="Segnaposto testo 9">
            <a:extLst>
              <a:ext uri="{FF2B5EF4-FFF2-40B4-BE49-F238E27FC236}">
                <a16:creationId xmlns:a16="http://schemas.microsoft.com/office/drawing/2014/main" id="{2E32AEAB-53EF-4B9D-AE36-D26FBF01B473}"/>
              </a:ext>
            </a:extLst>
          </p:cNvPr>
          <p:cNvSpPr>
            <a:spLocks noGrp="1"/>
          </p:cNvSpPr>
          <p:nvPr>
            <p:ph type="body" sz="quarter" idx="15" hasCustomPrompt="1"/>
          </p:nvPr>
        </p:nvSpPr>
        <p:spPr>
          <a:xfrm>
            <a:off x="1504950" y="2239963"/>
            <a:ext cx="3400425" cy="441325"/>
          </a:xfrm>
        </p:spPr>
        <p:txBody>
          <a:bodyPr anchor="b">
            <a:normAutofit/>
          </a:bodyPr>
          <a:lstStyle>
            <a:lvl1pPr>
              <a:defRPr sz="16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
        <p:nvSpPr>
          <p:cNvPr id="16" name="Segnaposto testo 9">
            <a:extLst>
              <a:ext uri="{FF2B5EF4-FFF2-40B4-BE49-F238E27FC236}">
                <a16:creationId xmlns:a16="http://schemas.microsoft.com/office/drawing/2014/main" id="{8BDCC8A1-442C-4890-928F-754837D40158}"/>
              </a:ext>
            </a:extLst>
          </p:cNvPr>
          <p:cNvSpPr>
            <a:spLocks noGrp="1"/>
          </p:cNvSpPr>
          <p:nvPr>
            <p:ph type="body" sz="quarter" idx="16" hasCustomPrompt="1"/>
          </p:nvPr>
        </p:nvSpPr>
        <p:spPr>
          <a:xfrm>
            <a:off x="7279792" y="2239963"/>
            <a:ext cx="3400425" cy="441325"/>
          </a:xfrm>
        </p:spPr>
        <p:txBody>
          <a:bodyPr anchor="b">
            <a:normAutofit/>
          </a:bodyPr>
          <a:lstStyle>
            <a:lvl1pPr>
              <a:defRPr sz="16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Tree>
    <p:extLst>
      <p:ext uri="{BB962C8B-B14F-4D97-AF65-F5344CB8AC3E}">
        <p14:creationId xmlns:p14="http://schemas.microsoft.com/office/powerpoint/2010/main" val="18431287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agina grafica _ 3 colon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D078FDE2-2AE8-4B16-AA2B-885D854F5392}" type="datetime1">
              <a:rPr lang="it-IT" smtClean="0"/>
              <a:t>19/06/2025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568620" y="2887039"/>
            <a:ext cx="3100906" cy="3602662"/>
          </a:xfrm>
        </p:spPr>
        <p:txBody>
          <a:bodyPr>
            <a:normAutofit/>
          </a:bodyPr>
          <a:lstStyle>
            <a:lvl1pPr>
              <a:defRPr sz="1600"/>
            </a:lvl1pPr>
            <a:lvl2pPr>
              <a:defRPr sz="1200"/>
            </a:lvl2pPr>
            <a:lvl3pPr>
              <a:defRPr sz="1200"/>
            </a:lvl3pPr>
            <a:lvl4pPr>
              <a:defRPr sz="1200"/>
            </a:lvl4pPr>
            <a:lvl5pPr>
              <a:defRPr sz="1200"/>
            </a:lvl5pPr>
          </a:lstStyle>
          <a:p>
            <a:pPr lvl="0"/>
            <a:endParaRPr lang="it-IT" dirty="0"/>
          </a:p>
        </p:txBody>
      </p:sp>
      <p:sp>
        <p:nvSpPr>
          <p:cNvPr id="10" name="Segnaposto testo 9">
            <a:extLst>
              <a:ext uri="{FF2B5EF4-FFF2-40B4-BE49-F238E27FC236}">
                <a16:creationId xmlns:a16="http://schemas.microsoft.com/office/drawing/2014/main" id="{2E32AEAB-53EF-4B9D-AE36-D26FBF01B473}"/>
              </a:ext>
            </a:extLst>
          </p:cNvPr>
          <p:cNvSpPr>
            <a:spLocks noGrp="1"/>
          </p:cNvSpPr>
          <p:nvPr>
            <p:ph type="body" sz="quarter" idx="15" hasCustomPrompt="1"/>
          </p:nvPr>
        </p:nvSpPr>
        <p:spPr>
          <a:xfrm>
            <a:off x="568643" y="2239963"/>
            <a:ext cx="3100906" cy="441325"/>
          </a:xfrm>
        </p:spPr>
        <p:txBody>
          <a:bodyPr anchor="b">
            <a:normAutofit/>
          </a:bodyPr>
          <a:lstStyle>
            <a:lvl1pPr>
              <a:defRPr sz="16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cxnSp>
        <p:nvCxnSpPr>
          <p:cNvPr id="15" name="Connettore diritto 14">
            <a:extLst>
              <a:ext uri="{FF2B5EF4-FFF2-40B4-BE49-F238E27FC236}">
                <a16:creationId xmlns:a16="http://schemas.microsoft.com/office/drawing/2014/main" id="{066F22CF-5ACC-4388-97EC-12C4EE01108C}"/>
              </a:ext>
            </a:extLst>
          </p:cNvPr>
          <p:cNvCxnSpPr>
            <a:cxnSpLocks/>
          </p:cNvCxnSpPr>
          <p:nvPr userDrawn="1"/>
        </p:nvCxnSpPr>
        <p:spPr>
          <a:xfrm>
            <a:off x="4176734" y="0"/>
            <a:ext cx="0" cy="6858000"/>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769E06E2-5F0D-4920-A3E9-64AE757EB613}"/>
              </a:ext>
            </a:extLst>
          </p:cNvPr>
          <p:cNvSpPr/>
          <p:nvPr userDrawn="1"/>
        </p:nvSpPr>
        <p:spPr>
          <a:xfrm>
            <a:off x="315425" y="2637317"/>
            <a:ext cx="3846583" cy="3846583"/>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Ovale 26">
            <a:extLst>
              <a:ext uri="{FF2B5EF4-FFF2-40B4-BE49-F238E27FC236}">
                <a16:creationId xmlns:a16="http://schemas.microsoft.com/office/drawing/2014/main" id="{D84D0C32-E3D9-4D1A-A1D4-7F677E11FBAC}"/>
              </a:ext>
            </a:extLst>
          </p:cNvPr>
          <p:cNvSpPr/>
          <p:nvPr userDrawn="1"/>
        </p:nvSpPr>
        <p:spPr>
          <a:xfrm>
            <a:off x="8017486" y="2637317"/>
            <a:ext cx="3846583" cy="3846583"/>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20D1A14F-932F-4BEF-AF0D-4A0850EA5900}"/>
              </a:ext>
            </a:extLst>
          </p:cNvPr>
          <p:cNvSpPr/>
          <p:nvPr userDrawn="1"/>
        </p:nvSpPr>
        <p:spPr>
          <a:xfrm>
            <a:off x="4175247" y="2637317"/>
            <a:ext cx="3846583" cy="3846583"/>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600"/>
          </a:p>
        </p:txBody>
      </p:sp>
      <p:cxnSp>
        <p:nvCxnSpPr>
          <p:cNvPr id="29" name="Connettore diritto 28">
            <a:extLst>
              <a:ext uri="{FF2B5EF4-FFF2-40B4-BE49-F238E27FC236}">
                <a16:creationId xmlns:a16="http://schemas.microsoft.com/office/drawing/2014/main" id="{175274AF-A160-4234-871A-D8C5B0DF011E}"/>
              </a:ext>
            </a:extLst>
          </p:cNvPr>
          <p:cNvCxnSpPr>
            <a:cxnSpLocks/>
          </p:cNvCxnSpPr>
          <p:nvPr userDrawn="1"/>
        </p:nvCxnSpPr>
        <p:spPr>
          <a:xfrm>
            <a:off x="8027765" y="0"/>
            <a:ext cx="0" cy="6858000"/>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30" name="Segnaposto testo 6">
            <a:extLst>
              <a:ext uri="{FF2B5EF4-FFF2-40B4-BE49-F238E27FC236}">
                <a16:creationId xmlns:a16="http://schemas.microsoft.com/office/drawing/2014/main" id="{0C5DB749-C07B-4557-8B31-C5C44DDA999B}"/>
              </a:ext>
            </a:extLst>
          </p:cNvPr>
          <p:cNvSpPr>
            <a:spLocks noGrp="1"/>
          </p:cNvSpPr>
          <p:nvPr>
            <p:ph type="body" sz="quarter" idx="16"/>
          </p:nvPr>
        </p:nvSpPr>
        <p:spPr>
          <a:xfrm>
            <a:off x="4551535" y="2887039"/>
            <a:ext cx="3100906" cy="3602662"/>
          </a:xfrm>
        </p:spPr>
        <p:txBody>
          <a:bodyPr>
            <a:normAutofit/>
          </a:bodyPr>
          <a:lstStyle>
            <a:lvl1pPr>
              <a:defRPr sz="1600"/>
            </a:lvl1pPr>
            <a:lvl2pPr>
              <a:defRPr sz="1200"/>
            </a:lvl2pPr>
            <a:lvl3pPr>
              <a:defRPr sz="1200"/>
            </a:lvl3pPr>
            <a:lvl4pPr>
              <a:defRPr sz="1200"/>
            </a:lvl4pPr>
            <a:lvl5pPr>
              <a:defRPr sz="1200"/>
            </a:lvl5pPr>
          </a:lstStyle>
          <a:p>
            <a:pPr lvl="0"/>
            <a:endParaRPr lang="it-IT" dirty="0"/>
          </a:p>
        </p:txBody>
      </p:sp>
      <p:sp>
        <p:nvSpPr>
          <p:cNvPr id="31" name="Segnaposto testo 9">
            <a:extLst>
              <a:ext uri="{FF2B5EF4-FFF2-40B4-BE49-F238E27FC236}">
                <a16:creationId xmlns:a16="http://schemas.microsoft.com/office/drawing/2014/main" id="{642D4EEC-FAC4-4C46-BB9F-3BA54588E412}"/>
              </a:ext>
            </a:extLst>
          </p:cNvPr>
          <p:cNvSpPr>
            <a:spLocks noGrp="1"/>
          </p:cNvSpPr>
          <p:nvPr>
            <p:ph type="body" sz="quarter" idx="17" hasCustomPrompt="1"/>
          </p:nvPr>
        </p:nvSpPr>
        <p:spPr>
          <a:xfrm>
            <a:off x="4551558" y="2239963"/>
            <a:ext cx="3100906" cy="441325"/>
          </a:xfrm>
        </p:spPr>
        <p:txBody>
          <a:bodyPr anchor="b">
            <a:normAutofit/>
          </a:bodyPr>
          <a:lstStyle>
            <a:lvl1pPr>
              <a:defRPr sz="16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
        <p:nvSpPr>
          <p:cNvPr id="32" name="Segnaposto testo 6">
            <a:extLst>
              <a:ext uri="{FF2B5EF4-FFF2-40B4-BE49-F238E27FC236}">
                <a16:creationId xmlns:a16="http://schemas.microsoft.com/office/drawing/2014/main" id="{8310C023-87FF-43B4-9428-3E2652BDB8FC}"/>
              </a:ext>
            </a:extLst>
          </p:cNvPr>
          <p:cNvSpPr>
            <a:spLocks noGrp="1"/>
          </p:cNvSpPr>
          <p:nvPr>
            <p:ph type="body" sz="quarter" idx="18"/>
          </p:nvPr>
        </p:nvSpPr>
        <p:spPr>
          <a:xfrm>
            <a:off x="8376189" y="2887039"/>
            <a:ext cx="3100906" cy="3602662"/>
          </a:xfrm>
        </p:spPr>
        <p:txBody>
          <a:bodyPr>
            <a:normAutofit/>
          </a:bodyPr>
          <a:lstStyle>
            <a:lvl1pPr>
              <a:defRPr sz="1600"/>
            </a:lvl1pPr>
            <a:lvl2pPr>
              <a:defRPr sz="1200"/>
            </a:lvl2pPr>
            <a:lvl3pPr>
              <a:defRPr sz="1200"/>
            </a:lvl3pPr>
            <a:lvl4pPr>
              <a:defRPr sz="1200"/>
            </a:lvl4pPr>
            <a:lvl5pPr>
              <a:defRPr sz="1200"/>
            </a:lvl5pPr>
          </a:lstStyle>
          <a:p>
            <a:pPr lvl="0"/>
            <a:endParaRPr lang="it-IT" dirty="0"/>
          </a:p>
        </p:txBody>
      </p:sp>
      <p:sp>
        <p:nvSpPr>
          <p:cNvPr id="33" name="Segnaposto testo 9">
            <a:extLst>
              <a:ext uri="{FF2B5EF4-FFF2-40B4-BE49-F238E27FC236}">
                <a16:creationId xmlns:a16="http://schemas.microsoft.com/office/drawing/2014/main" id="{0FB8C8B8-D4F7-4669-8F3B-F456A7ECFC93}"/>
              </a:ext>
            </a:extLst>
          </p:cNvPr>
          <p:cNvSpPr>
            <a:spLocks noGrp="1"/>
          </p:cNvSpPr>
          <p:nvPr>
            <p:ph type="body" sz="quarter" idx="19" hasCustomPrompt="1"/>
          </p:nvPr>
        </p:nvSpPr>
        <p:spPr>
          <a:xfrm>
            <a:off x="8376212" y="2239963"/>
            <a:ext cx="3100906" cy="441325"/>
          </a:xfrm>
        </p:spPr>
        <p:txBody>
          <a:bodyPr anchor="b">
            <a:normAutofit/>
          </a:bodyPr>
          <a:lstStyle>
            <a:lvl1pPr>
              <a:defRPr sz="16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Tree>
    <p:extLst>
      <p:ext uri="{BB962C8B-B14F-4D97-AF65-F5344CB8AC3E}">
        <p14:creationId xmlns:p14="http://schemas.microsoft.com/office/powerpoint/2010/main" val="6309948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agina grafica _ 4 colon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78FA0BD9-9B61-44E2-8710-9FE19EE74CE1}" type="datetime1">
              <a:rPr lang="it-IT" smtClean="0"/>
              <a:t>19/06/2025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568620" y="2887039"/>
            <a:ext cx="2503621" cy="3602662"/>
          </a:xfrm>
        </p:spPr>
        <p:txBody>
          <a:bodyPr>
            <a:normAutofit/>
          </a:bodyPr>
          <a:lstStyle>
            <a:lvl1pPr>
              <a:defRPr sz="1400"/>
            </a:lvl1pPr>
            <a:lvl2pPr>
              <a:defRPr sz="1200"/>
            </a:lvl2pPr>
            <a:lvl3pPr>
              <a:defRPr sz="1200"/>
            </a:lvl3pPr>
            <a:lvl4pPr>
              <a:defRPr sz="1200"/>
            </a:lvl4pPr>
            <a:lvl5pPr>
              <a:defRPr sz="1200"/>
            </a:lvl5pPr>
          </a:lstStyle>
          <a:p>
            <a:pPr lvl="0"/>
            <a:endParaRPr lang="it-IT" dirty="0"/>
          </a:p>
        </p:txBody>
      </p:sp>
      <p:sp>
        <p:nvSpPr>
          <p:cNvPr id="10" name="Segnaposto testo 9">
            <a:extLst>
              <a:ext uri="{FF2B5EF4-FFF2-40B4-BE49-F238E27FC236}">
                <a16:creationId xmlns:a16="http://schemas.microsoft.com/office/drawing/2014/main" id="{2E32AEAB-53EF-4B9D-AE36-D26FBF01B473}"/>
              </a:ext>
            </a:extLst>
          </p:cNvPr>
          <p:cNvSpPr>
            <a:spLocks noGrp="1"/>
          </p:cNvSpPr>
          <p:nvPr>
            <p:ph type="body" sz="quarter" idx="15" hasCustomPrompt="1"/>
          </p:nvPr>
        </p:nvSpPr>
        <p:spPr>
          <a:xfrm>
            <a:off x="568643" y="2239963"/>
            <a:ext cx="2503514" cy="441325"/>
          </a:xfrm>
        </p:spPr>
        <p:txBody>
          <a:bodyPr anchor="b">
            <a:normAutofit/>
          </a:bodyPr>
          <a:lstStyle>
            <a:lvl1pPr>
              <a:defRPr sz="14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cxnSp>
        <p:nvCxnSpPr>
          <p:cNvPr id="11" name="Connettore diritto 10">
            <a:extLst>
              <a:ext uri="{FF2B5EF4-FFF2-40B4-BE49-F238E27FC236}">
                <a16:creationId xmlns:a16="http://schemas.microsoft.com/office/drawing/2014/main" id="{BAA8E8E9-CF16-408F-8D84-BC8F1DE0AE37}"/>
              </a:ext>
            </a:extLst>
          </p:cNvPr>
          <p:cNvCxnSpPr>
            <a:cxnSpLocks/>
          </p:cNvCxnSpPr>
          <p:nvPr userDrawn="1"/>
        </p:nvCxnSpPr>
        <p:spPr>
          <a:xfrm>
            <a:off x="6096000" y="-24549"/>
            <a:ext cx="0" cy="6882549"/>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769E06E2-5F0D-4920-A3E9-64AE757EB613}"/>
              </a:ext>
            </a:extLst>
          </p:cNvPr>
          <p:cNvSpPr/>
          <p:nvPr userDrawn="1"/>
        </p:nvSpPr>
        <p:spPr>
          <a:xfrm>
            <a:off x="339511" y="3544304"/>
            <a:ext cx="2869255" cy="2945397"/>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400"/>
          </a:p>
        </p:txBody>
      </p:sp>
      <p:cxnSp>
        <p:nvCxnSpPr>
          <p:cNvPr id="15" name="Connettore diritto 14">
            <a:extLst>
              <a:ext uri="{FF2B5EF4-FFF2-40B4-BE49-F238E27FC236}">
                <a16:creationId xmlns:a16="http://schemas.microsoft.com/office/drawing/2014/main" id="{066F22CF-5ACC-4388-97EC-12C4EE01108C}"/>
              </a:ext>
            </a:extLst>
          </p:cNvPr>
          <p:cNvCxnSpPr>
            <a:cxnSpLocks/>
          </p:cNvCxnSpPr>
          <p:nvPr userDrawn="1"/>
        </p:nvCxnSpPr>
        <p:spPr>
          <a:xfrm>
            <a:off x="3216275" y="-24549"/>
            <a:ext cx="0" cy="6882549"/>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Connettore diritto 19">
            <a:extLst>
              <a:ext uri="{FF2B5EF4-FFF2-40B4-BE49-F238E27FC236}">
                <a16:creationId xmlns:a16="http://schemas.microsoft.com/office/drawing/2014/main" id="{9EF945E3-FEE2-40A3-82CD-7811BFD88746}"/>
              </a:ext>
            </a:extLst>
          </p:cNvPr>
          <p:cNvCxnSpPr>
            <a:cxnSpLocks/>
          </p:cNvCxnSpPr>
          <p:nvPr userDrawn="1"/>
        </p:nvCxnSpPr>
        <p:spPr>
          <a:xfrm>
            <a:off x="8969803" y="-24549"/>
            <a:ext cx="0" cy="6882549"/>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21" name="Segnaposto testo 6">
            <a:extLst>
              <a:ext uri="{FF2B5EF4-FFF2-40B4-BE49-F238E27FC236}">
                <a16:creationId xmlns:a16="http://schemas.microsoft.com/office/drawing/2014/main" id="{4DA14660-E3DE-4786-8628-2BDB623B542F}"/>
              </a:ext>
            </a:extLst>
          </p:cNvPr>
          <p:cNvSpPr>
            <a:spLocks noGrp="1"/>
          </p:cNvSpPr>
          <p:nvPr userDrawn="1">
            <p:ph type="body" sz="quarter" idx="16"/>
          </p:nvPr>
        </p:nvSpPr>
        <p:spPr>
          <a:xfrm>
            <a:off x="3414561" y="2887039"/>
            <a:ext cx="2503621" cy="3602662"/>
          </a:xfrm>
        </p:spPr>
        <p:txBody>
          <a:bodyPr>
            <a:normAutofit/>
          </a:bodyPr>
          <a:lstStyle>
            <a:lvl1pPr>
              <a:defRPr sz="1400"/>
            </a:lvl1pPr>
            <a:lvl2pPr>
              <a:defRPr sz="1200"/>
            </a:lvl2pPr>
            <a:lvl3pPr>
              <a:defRPr sz="1200"/>
            </a:lvl3pPr>
            <a:lvl4pPr>
              <a:defRPr sz="1200"/>
            </a:lvl4pPr>
            <a:lvl5pPr>
              <a:defRPr sz="1200"/>
            </a:lvl5pPr>
          </a:lstStyle>
          <a:p>
            <a:pPr lvl="0"/>
            <a:endParaRPr lang="it-IT" dirty="0"/>
          </a:p>
        </p:txBody>
      </p:sp>
      <p:sp>
        <p:nvSpPr>
          <p:cNvPr id="22" name="Segnaposto testo 9">
            <a:extLst>
              <a:ext uri="{FF2B5EF4-FFF2-40B4-BE49-F238E27FC236}">
                <a16:creationId xmlns:a16="http://schemas.microsoft.com/office/drawing/2014/main" id="{38062A0A-3D00-4F2E-A78C-520C7A8814B0}"/>
              </a:ext>
            </a:extLst>
          </p:cNvPr>
          <p:cNvSpPr>
            <a:spLocks noGrp="1"/>
          </p:cNvSpPr>
          <p:nvPr userDrawn="1">
            <p:ph type="body" sz="quarter" idx="17" hasCustomPrompt="1"/>
          </p:nvPr>
        </p:nvSpPr>
        <p:spPr>
          <a:xfrm>
            <a:off x="3414584" y="2239963"/>
            <a:ext cx="2503514" cy="441325"/>
          </a:xfrm>
        </p:spPr>
        <p:txBody>
          <a:bodyPr anchor="b">
            <a:normAutofit/>
          </a:bodyPr>
          <a:lstStyle>
            <a:lvl1pPr>
              <a:defRPr sz="14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
        <p:nvSpPr>
          <p:cNvPr id="23" name="Segnaposto testo 6">
            <a:extLst>
              <a:ext uri="{FF2B5EF4-FFF2-40B4-BE49-F238E27FC236}">
                <a16:creationId xmlns:a16="http://schemas.microsoft.com/office/drawing/2014/main" id="{3FA3924C-C133-43D4-9617-6E7333D996FB}"/>
              </a:ext>
            </a:extLst>
          </p:cNvPr>
          <p:cNvSpPr>
            <a:spLocks noGrp="1"/>
          </p:cNvSpPr>
          <p:nvPr userDrawn="1">
            <p:ph type="body" sz="quarter" idx="18"/>
          </p:nvPr>
        </p:nvSpPr>
        <p:spPr>
          <a:xfrm>
            <a:off x="6250229" y="2887039"/>
            <a:ext cx="2503621" cy="3602662"/>
          </a:xfrm>
        </p:spPr>
        <p:txBody>
          <a:bodyPr>
            <a:normAutofit/>
          </a:bodyPr>
          <a:lstStyle>
            <a:lvl1pPr>
              <a:defRPr sz="1400"/>
            </a:lvl1pPr>
            <a:lvl2pPr>
              <a:defRPr sz="1200"/>
            </a:lvl2pPr>
            <a:lvl3pPr>
              <a:defRPr sz="1200"/>
            </a:lvl3pPr>
            <a:lvl4pPr>
              <a:defRPr sz="1200"/>
            </a:lvl4pPr>
            <a:lvl5pPr>
              <a:defRPr sz="1200"/>
            </a:lvl5pPr>
          </a:lstStyle>
          <a:p>
            <a:pPr lvl="0"/>
            <a:endParaRPr lang="it-IT" dirty="0"/>
          </a:p>
        </p:txBody>
      </p:sp>
      <p:sp>
        <p:nvSpPr>
          <p:cNvPr id="24" name="Segnaposto testo 9">
            <a:extLst>
              <a:ext uri="{FF2B5EF4-FFF2-40B4-BE49-F238E27FC236}">
                <a16:creationId xmlns:a16="http://schemas.microsoft.com/office/drawing/2014/main" id="{4F293ED1-7D64-49B8-81A0-5F5FB11E3592}"/>
              </a:ext>
            </a:extLst>
          </p:cNvPr>
          <p:cNvSpPr>
            <a:spLocks noGrp="1"/>
          </p:cNvSpPr>
          <p:nvPr userDrawn="1">
            <p:ph type="body" sz="quarter" idx="19" hasCustomPrompt="1"/>
          </p:nvPr>
        </p:nvSpPr>
        <p:spPr>
          <a:xfrm>
            <a:off x="6250252" y="2239963"/>
            <a:ext cx="2503514" cy="441325"/>
          </a:xfrm>
        </p:spPr>
        <p:txBody>
          <a:bodyPr anchor="b">
            <a:normAutofit/>
          </a:bodyPr>
          <a:lstStyle>
            <a:lvl1pPr>
              <a:defRPr sz="14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
        <p:nvSpPr>
          <p:cNvPr id="25" name="Segnaposto testo 6">
            <a:extLst>
              <a:ext uri="{FF2B5EF4-FFF2-40B4-BE49-F238E27FC236}">
                <a16:creationId xmlns:a16="http://schemas.microsoft.com/office/drawing/2014/main" id="{34980872-E501-48A5-8B13-B7016BEEE029}"/>
              </a:ext>
            </a:extLst>
          </p:cNvPr>
          <p:cNvSpPr>
            <a:spLocks noGrp="1"/>
          </p:cNvSpPr>
          <p:nvPr userDrawn="1">
            <p:ph type="body" sz="quarter" idx="20"/>
          </p:nvPr>
        </p:nvSpPr>
        <p:spPr>
          <a:xfrm>
            <a:off x="9157816" y="2887039"/>
            <a:ext cx="2503621" cy="3602662"/>
          </a:xfrm>
        </p:spPr>
        <p:txBody>
          <a:bodyPr>
            <a:normAutofit/>
          </a:bodyPr>
          <a:lstStyle>
            <a:lvl1pPr>
              <a:defRPr sz="1400"/>
            </a:lvl1pPr>
            <a:lvl2pPr>
              <a:defRPr sz="1200"/>
            </a:lvl2pPr>
            <a:lvl3pPr>
              <a:defRPr sz="1200"/>
            </a:lvl3pPr>
            <a:lvl4pPr>
              <a:defRPr sz="1200"/>
            </a:lvl4pPr>
            <a:lvl5pPr>
              <a:defRPr sz="1200"/>
            </a:lvl5pPr>
          </a:lstStyle>
          <a:p>
            <a:pPr lvl="0"/>
            <a:endParaRPr lang="it-IT" dirty="0"/>
          </a:p>
        </p:txBody>
      </p:sp>
      <p:sp>
        <p:nvSpPr>
          <p:cNvPr id="26" name="Segnaposto testo 9">
            <a:extLst>
              <a:ext uri="{FF2B5EF4-FFF2-40B4-BE49-F238E27FC236}">
                <a16:creationId xmlns:a16="http://schemas.microsoft.com/office/drawing/2014/main" id="{7359F283-E0AA-4871-A428-A58C8F3F0AAC}"/>
              </a:ext>
            </a:extLst>
          </p:cNvPr>
          <p:cNvSpPr>
            <a:spLocks noGrp="1"/>
          </p:cNvSpPr>
          <p:nvPr userDrawn="1">
            <p:ph type="body" sz="quarter" idx="21" hasCustomPrompt="1"/>
          </p:nvPr>
        </p:nvSpPr>
        <p:spPr>
          <a:xfrm>
            <a:off x="9157839" y="2239963"/>
            <a:ext cx="2503514" cy="441325"/>
          </a:xfrm>
        </p:spPr>
        <p:txBody>
          <a:bodyPr anchor="b">
            <a:normAutofit/>
          </a:bodyPr>
          <a:lstStyle>
            <a:lvl1pPr>
              <a:defRPr sz="14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
        <p:nvSpPr>
          <p:cNvPr id="27" name="Ovale 26">
            <a:extLst>
              <a:ext uri="{FF2B5EF4-FFF2-40B4-BE49-F238E27FC236}">
                <a16:creationId xmlns:a16="http://schemas.microsoft.com/office/drawing/2014/main" id="{101D1BE9-9067-430D-A318-4BC1405F006A}"/>
              </a:ext>
            </a:extLst>
          </p:cNvPr>
          <p:cNvSpPr/>
          <p:nvPr userDrawn="1"/>
        </p:nvSpPr>
        <p:spPr>
          <a:xfrm>
            <a:off x="3223388" y="3544304"/>
            <a:ext cx="2869255" cy="2945397"/>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400"/>
          </a:p>
        </p:txBody>
      </p:sp>
      <p:sp>
        <p:nvSpPr>
          <p:cNvPr id="28" name="Ovale 27">
            <a:extLst>
              <a:ext uri="{FF2B5EF4-FFF2-40B4-BE49-F238E27FC236}">
                <a16:creationId xmlns:a16="http://schemas.microsoft.com/office/drawing/2014/main" id="{F88114C5-1930-4807-8B76-4565A5FFB9B5}"/>
              </a:ext>
            </a:extLst>
          </p:cNvPr>
          <p:cNvSpPr/>
          <p:nvPr userDrawn="1"/>
        </p:nvSpPr>
        <p:spPr>
          <a:xfrm>
            <a:off x="6089680" y="3544304"/>
            <a:ext cx="2869255" cy="2945397"/>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400"/>
          </a:p>
        </p:txBody>
      </p:sp>
      <p:sp>
        <p:nvSpPr>
          <p:cNvPr id="29" name="Ovale 28">
            <a:extLst>
              <a:ext uri="{FF2B5EF4-FFF2-40B4-BE49-F238E27FC236}">
                <a16:creationId xmlns:a16="http://schemas.microsoft.com/office/drawing/2014/main" id="{E2D6333A-9B81-4325-A926-22F5E403D75F}"/>
              </a:ext>
            </a:extLst>
          </p:cNvPr>
          <p:cNvSpPr/>
          <p:nvPr userDrawn="1"/>
        </p:nvSpPr>
        <p:spPr>
          <a:xfrm>
            <a:off x="8964764" y="3544304"/>
            <a:ext cx="2869255" cy="2945397"/>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400"/>
          </a:p>
        </p:txBody>
      </p:sp>
    </p:spTree>
    <p:extLst>
      <p:ext uri="{BB962C8B-B14F-4D97-AF65-F5344CB8AC3E}">
        <p14:creationId xmlns:p14="http://schemas.microsoft.com/office/powerpoint/2010/main" val="23410402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agina Evidenza _ 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hasCustomPrompt="1"/>
          </p:nvPr>
        </p:nvSpPr>
        <p:spPr>
          <a:xfrm>
            <a:off x="334963" y="1325365"/>
            <a:ext cx="11522075" cy="4222679"/>
          </a:xfrm>
        </p:spPr>
        <p:txBody>
          <a:bodyPr anchor="ctr"/>
          <a:lstStyle>
            <a:lvl1pPr>
              <a:defRPr sz="4000" b="0"/>
            </a:lvl1pPr>
          </a:lstStyle>
          <a:p>
            <a:r>
              <a:rPr lang="it-IT" dirty="0"/>
              <a:t>Inserire testo in evidenza</a:t>
            </a:r>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A3997587-D816-4137-96FE-D3AC0251E137}" type="datetime1">
              <a:rPr lang="it-IT" smtClean="0"/>
              <a:t>19/06/2025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9" name="Ovale 8">
            <a:extLst>
              <a:ext uri="{FF2B5EF4-FFF2-40B4-BE49-F238E27FC236}">
                <a16:creationId xmlns:a16="http://schemas.microsoft.com/office/drawing/2014/main" id="{6FCB4558-5B0B-4E68-99C0-73044CD4F7EE}"/>
              </a:ext>
            </a:extLst>
          </p:cNvPr>
          <p:cNvSpPr/>
          <p:nvPr userDrawn="1"/>
        </p:nvSpPr>
        <p:spPr>
          <a:xfrm>
            <a:off x="-1366766" y="1325366"/>
            <a:ext cx="4222679" cy="4222679"/>
          </a:xfrm>
          <a:prstGeom prst="ellipse">
            <a:avLst/>
          </a:prstGeom>
          <a:noFill/>
          <a:ln w="9525">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0" name="Connettore diritto 9">
            <a:extLst>
              <a:ext uri="{FF2B5EF4-FFF2-40B4-BE49-F238E27FC236}">
                <a16:creationId xmlns:a16="http://schemas.microsoft.com/office/drawing/2014/main" id="{5CD3E5C6-1FD7-4A9E-A65F-282056577FB3}"/>
              </a:ext>
            </a:extLst>
          </p:cNvPr>
          <p:cNvCxnSpPr>
            <a:cxnSpLocks/>
          </p:cNvCxnSpPr>
          <p:nvPr userDrawn="1"/>
        </p:nvCxnSpPr>
        <p:spPr>
          <a:xfrm>
            <a:off x="0" y="1325366"/>
            <a:ext cx="12192000" cy="0"/>
          </a:xfrm>
          <a:prstGeom prst="line">
            <a:avLst/>
          </a:prstGeom>
          <a:ln w="9525">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D9DB920E-F5AB-4AF8-BFFC-D380A2D7FEAE}"/>
              </a:ext>
            </a:extLst>
          </p:cNvPr>
          <p:cNvCxnSpPr>
            <a:cxnSpLocks/>
          </p:cNvCxnSpPr>
          <p:nvPr userDrawn="1"/>
        </p:nvCxnSpPr>
        <p:spPr>
          <a:xfrm>
            <a:off x="0" y="5548045"/>
            <a:ext cx="12192000" cy="0"/>
          </a:xfrm>
          <a:prstGeom prst="line">
            <a:avLst/>
          </a:prstGeom>
          <a:ln w="9525">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4028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agina Evidenza _ B">
    <p:bg>
      <p:bgPr>
        <a:solidFill>
          <a:schemeClr val="accent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hasCustomPrompt="1"/>
          </p:nvPr>
        </p:nvSpPr>
        <p:spPr>
          <a:xfrm>
            <a:off x="763771" y="1775639"/>
            <a:ext cx="10664455" cy="2317896"/>
          </a:xfrm>
          <a:ln>
            <a:noFill/>
          </a:ln>
        </p:spPr>
        <p:txBody>
          <a:bodyPr anchor="b"/>
          <a:lstStyle>
            <a:lvl1pPr algn="ctr">
              <a:defRPr sz="4800" b="0">
                <a:solidFill>
                  <a:schemeClr val="bg1"/>
                </a:solidFill>
              </a:defRPr>
            </a:lvl1pPr>
          </a:lstStyle>
          <a:p>
            <a:r>
              <a:rPr lang="it-IT" dirty="0"/>
              <a:t>Inserire testo in evidenza</a:t>
            </a:r>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lvl1pPr>
              <a:defRPr>
                <a:solidFill>
                  <a:schemeClr val="bg1"/>
                </a:solidFill>
              </a:defRPr>
            </a:lvl1pPr>
          </a:lstStyle>
          <a:p>
            <a:fld id="{BD82207B-0F7A-4EA0-A81E-7849CE893C18}" type="datetime1">
              <a:rPr lang="it-IT" smtClean="0"/>
              <a:t>19/06/2025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lvl1pPr>
              <a:defRPr>
                <a:solidFill>
                  <a:schemeClr val="bg1"/>
                </a:solidFill>
              </a:defRPr>
            </a:lvl1p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lvl1pPr>
              <a:defRPr>
                <a:solidFill>
                  <a:schemeClr val="bg1"/>
                </a:solidFill>
              </a:defRPr>
            </a:lvl1pPr>
          </a:lstStyle>
          <a:p>
            <a:fld id="{3135EEA2-8D42-4D46-95A6-66E65FDC5EB1}" type="slidenum">
              <a:rPr lang="it-IT" smtClean="0"/>
              <a:pPr/>
              <a:t>‹#›</a:t>
            </a:fld>
            <a:endParaRPr lang="it-IT"/>
          </a:p>
        </p:txBody>
      </p:sp>
      <p:sp>
        <p:nvSpPr>
          <p:cNvPr id="9" name="Ovale 8">
            <a:extLst>
              <a:ext uri="{FF2B5EF4-FFF2-40B4-BE49-F238E27FC236}">
                <a16:creationId xmlns:a16="http://schemas.microsoft.com/office/drawing/2014/main" id="{6FCB4558-5B0B-4E68-99C0-73044CD4F7EE}"/>
              </a:ext>
            </a:extLst>
          </p:cNvPr>
          <p:cNvSpPr/>
          <p:nvPr userDrawn="1"/>
        </p:nvSpPr>
        <p:spPr>
          <a:xfrm>
            <a:off x="3233122" y="757946"/>
            <a:ext cx="5725755" cy="5725755"/>
          </a:xfrm>
          <a:prstGeom prst="ellipse">
            <a:avLst/>
          </a:prstGeom>
          <a:noFill/>
          <a:ln w="9525">
            <a:solidFill>
              <a:schemeClr val="bg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0" name="Connettore diritto 9">
            <a:extLst>
              <a:ext uri="{FF2B5EF4-FFF2-40B4-BE49-F238E27FC236}">
                <a16:creationId xmlns:a16="http://schemas.microsoft.com/office/drawing/2014/main" id="{5CD3E5C6-1FD7-4A9E-A65F-282056577FB3}"/>
              </a:ext>
            </a:extLst>
          </p:cNvPr>
          <p:cNvCxnSpPr>
            <a:cxnSpLocks/>
          </p:cNvCxnSpPr>
          <p:nvPr userDrawn="1"/>
        </p:nvCxnSpPr>
        <p:spPr>
          <a:xfrm>
            <a:off x="0" y="729943"/>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D9DB920E-F5AB-4AF8-BFFC-D380A2D7FEAE}"/>
              </a:ext>
            </a:extLst>
          </p:cNvPr>
          <p:cNvCxnSpPr>
            <a:cxnSpLocks/>
          </p:cNvCxnSpPr>
          <p:nvPr userDrawn="1"/>
        </p:nvCxnSpPr>
        <p:spPr>
          <a:xfrm>
            <a:off x="0" y="6483710"/>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
        <p:nvSpPr>
          <p:cNvPr id="7" name="Segnaposto testo 6">
            <a:extLst>
              <a:ext uri="{FF2B5EF4-FFF2-40B4-BE49-F238E27FC236}">
                <a16:creationId xmlns:a16="http://schemas.microsoft.com/office/drawing/2014/main" id="{5FA801A9-B23D-4656-8AFA-3E413EDFA65F}"/>
              </a:ext>
            </a:extLst>
          </p:cNvPr>
          <p:cNvSpPr>
            <a:spLocks noGrp="1"/>
          </p:cNvSpPr>
          <p:nvPr>
            <p:ph type="body" sz="quarter" idx="13"/>
          </p:nvPr>
        </p:nvSpPr>
        <p:spPr>
          <a:xfrm>
            <a:off x="763588" y="4536830"/>
            <a:ext cx="10664825" cy="601907"/>
          </a:xfrm>
        </p:spPr>
        <p:txBody>
          <a:bodyPr/>
          <a:lstStyle>
            <a:lvl1pPr algn="ctr">
              <a:defRPr>
                <a:solidFill>
                  <a:schemeClr val="bg1"/>
                </a:solidFill>
              </a:defRPr>
            </a:lvl1pPr>
          </a:lstStyle>
          <a:p>
            <a:pPr lvl="0"/>
            <a:endParaRPr lang="it-IT" dirty="0"/>
          </a:p>
        </p:txBody>
      </p:sp>
    </p:spTree>
    <p:extLst>
      <p:ext uri="{BB962C8B-B14F-4D97-AF65-F5344CB8AC3E}">
        <p14:creationId xmlns:p14="http://schemas.microsoft.com/office/powerpoint/2010/main" val="39561244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ver A">
    <p:bg>
      <p:bgPr>
        <a:gradFill>
          <a:gsLst>
            <a:gs pos="0">
              <a:schemeClr val="tx1"/>
            </a:gs>
            <a:gs pos="100000">
              <a:srgbClr val="102C53"/>
            </a:gs>
          </a:gsLst>
          <a:lin ang="5400000" scaled="0"/>
        </a:gradFill>
        <a:effectLst/>
      </p:bgPr>
    </p:bg>
    <p:spTree>
      <p:nvGrpSpPr>
        <p:cNvPr id="1" name=""/>
        <p:cNvGrpSpPr/>
        <p:nvPr/>
      </p:nvGrpSpPr>
      <p:grpSpPr>
        <a:xfrm>
          <a:off x="0" y="0"/>
          <a:ext cx="0" cy="0"/>
          <a:chOff x="0" y="0"/>
          <a:chExt cx="0" cy="0"/>
        </a:xfrm>
      </p:grpSpPr>
      <p:sp>
        <p:nvSpPr>
          <p:cNvPr id="2" name="Tema / Titolo / Docente  |  00. 00. 0000">
            <a:extLst>
              <a:ext uri="{FF2B5EF4-FFF2-40B4-BE49-F238E27FC236}">
                <a16:creationId xmlns:a16="http://schemas.microsoft.com/office/drawing/2014/main" id="{99FF4CA3-BA67-0511-3FE3-11769597A30E}"/>
              </a:ext>
            </a:extLst>
          </p:cNvPr>
          <p:cNvSpPr txBox="1">
            <a:spLocks noGrp="1"/>
          </p:cNvSpPr>
          <p:nvPr>
            <p:ph type="body" sz="quarter" idx="21" hasCustomPrompt="1"/>
          </p:nvPr>
        </p:nvSpPr>
        <p:spPr>
          <a:xfrm>
            <a:off x="600710" y="5929933"/>
            <a:ext cx="4078060" cy="318490"/>
          </a:xfrm>
          <a:prstGeom prst="rect">
            <a:avLst/>
          </a:prstGeom>
        </p:spPr>
        <p:txBody>
          <a:bodyPr lIns="45719" tIns="45719" rIns="45719" bIns="45719">
            <a:noAutofit/>
          </a:bodyPr>
          <a:lstStyle>
            <a:lvl1pPr>
              <a:lnSpc>
                <a:spcPct val="100000"/>
              </a:lnSpc>
              <a:defRPr sz="1200">
                <a:solidFill>
                  <a:srgbClr val="FFFFFF"/>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3" name="Titolo 5">
            <a:extLst>
              <a:ext uri="{FF2B5EF4-FFF2-40B4-BE49-F238E27FC236}">
                <a16:creationId xmlns:a16="http://schemas.microsoft.com/office/drawing/2014/main" id="{5660309B-4011-4FF9-71E9-5BC51EF56DF6}"/>
              </a:ext>
            </a:extLst>
          </p:cNvPr>
          <p:cNvSpPr>
            <a:spLocks noGrp="1"/>
          </p:cNvSpPr>
          <p:nvPr>
            <p:ph type="title" hasCustomPrompt="1"/>
          </p:nvPr>
        </p:nvSpPr>
        <p:spPr>
          <a:xfrm>
            <a:off x="603287" y="2853390"/>
            <a:ext cx="6768473" cy="2324100"/>
          </a:xfrm>
        </p:spPr>
        <p:txBody>
          <a:bodyPr lIns="0" tIns="360000" rIns="0" bIns="0" anchor="t"/>
          <a:lstStyle>
            <a:lvl1pPr>
              <a:defRPr lang="it-IT" dirty="0">
                <a:solidFill>
                  <a:schemeClr val="bg1"/>
                </a:solidFill>
              </a:defRPr>
            </a:lvl1pPr>
          </a:lstStyle>
          <a:p>
            <a:r>
              <a:rPr lang="it-IT" dirty="0"/>
              <a:t>Inserire titolo</a:t>
            </a:r>
          </a:p>
        </p:txBody>
      </p:sp>
      <p:sp>
        <p:nvSpPr>
          <p:cNvPr id="5" name="Cerchio">
            <a:extLst>
              <a:ext uri="{FF2B5EF4-FFF2-40B4-BE49-F238E27FC236}">
                <a16:creationId xmlns:a16="http://schemas.microsoft.com/office/drawing/2014/main" id="{5F9D2376-F92C-70CC-7E4A-0F195E3EA543}"/>
              </a:ext>
            </a:extLst>
          </p:cNvPr>
          <p:cNvSpPr/>
          <p:nvPr userDrawn="1"/>
        </p:nvSpPr>
        <p:spPr>
          <a:xfrm rot="10800000">
            <a:off x="7559558" y="-1156784"/>
            <a:ext cx="4010434" cy="4010172"/>
          </a:xfrm>
          <a:prstGeom prst="ellipse">
            <a:avLst/>
          </a:prstGeom>
          <a:gradFill flip="none" rotWithShape="1">
            <a:gsLst>
              <a:gs pos="14000">
                <a:srgbClr val="FFFFFF">
                  <a:alpha val="30368"/>
                </a:srgbClr>
              </a:gs>
              <a:gs pos="13661">
                <a:srgbClr val="8896A9">
                  <a:alpha val="15184"/>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sp>
        <p:nvSpPr>
          <p:cNvPr id="6" name="Cerchio">
            <a:extLst>
              <a:ext uri="{FF2B5EF4-FFF2-40B4-BE49-F238E27FC236}">
                <a16:creationId xmlns:a16="http://schemas.microsoft.com/office/drawing/2014/main" id="{A0BCD1D3-187F-0F81-48F7-30E4CB14B416}"/>
              </a:ext>
            </a:extLst>
          </p:cNvPr>
          <p:cNvSpPr/>
          <p:nvPr userDrawn="1"/>
        </p:nvSpPr>
        <p:spPr>
          <a:xfrm>
            <a:off x="7559558" y="2853390"/>
            <a:ext cx="4010432" cy="4010171"/>
          </a:xfrm>
          <a:prstGeom prst="ellipse">
            <a:avLst/>
          </a:prstGeom>
          <a:gradFill flip="none" rotWithShape="1">
            <a:gsLst>
              <a:gs pos="14000">
                <a:srgbClr val="FFFFFF">
                  <a:alpha val="30000"/>
                </a:srgbClr>
              </a:gs>
              <a:gs pos="13661">
                <a:srgbClr val="8896A9">
                  <a:alpha val="14846"/>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alpha val="20092"/>
                  </a:srgbClr>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cxnSp>
        <p:nvCxnSpPr>
          <p:cNvPr id="9" name="Connettore diritto 8">
            <a:extLst>
              <a:ext uri="{FF2B5EF4-FFF2-40B4-BE49-F238E27FC236}">
                <a16:creationId xmlns:a16="http://schemas.microsoft.com/office/drawing/2014/main" id="{2B7B3A0A-3A1B-42DE-B9AE-23655BAD3745}"/>
              </a:ext>
            </a:extLst>
          </p:cNvPr>
          <p:cNvCxnSpPr>
            <a:cxnSpLocks/>
          </p:cNvCxnSpPr>
          <p:nvPr userDrawn="1"/>
        </p:nvCxnSpPr>
        <p:spPr>
          <a:xfrm>
            <a:off x="11569992" y="0"/>
            <a:ext cx="0" cy="685800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Connettore diritto 9">
            <a:extLst>
              <a:ext uri="{FF2B5EF4-FFF2-40B4-BE49-F238E27FC236}">
                <a16:creationId xmlns:a16="http://schemas.microsoft.com/office/drawing/2014/main" id="{FD11F552-5459-4905-94FE-760C82166453}"/>
              </a:ext>
            </a:extLst>
          </p:cNvPr>
          <p:cNvCxnSpPr>
            <a:cxnSpLocks/>
          </p:cNvCxnSpPr>
          <p:nvPr userDrawn="1"/>
        </p:nvCxnSpPr>
        <p:spPr>
          <a:xfrm>
            <a:off x="7559558" y="0"/>
            <a:ext cx="0" cy="685800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Connettore diritto 10">
            <a:extLst>
              <a:ext uri="{FF2B5EF4-FFF2-40B4-BE49-F238E27FC236}">
                <a16:creationId xmlns:a16="http://schemas.microsoft.com/office/drawing/2014/main" id="{FFD66269-DBF7-485E-8F18-092A9E8BABC4}"/>
              </a:ext>
            </a:extLst>
          </p:cNvPr>
          <p:cNvCxnSpPr>
            <a:cxnSpLocks/>
          </p:cNvCxnSpPr>
          <p:nvPr userDrawn="1"/>
        </p:nvCxnSpPr>
        <p:spPr>
          <a:xfrm>
            <a:off x="0" y="2853390"/>
            <a:ext cx="12192000" cy="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pic>
        <p:nvPicPr>
          <p:cNvPr id="14" name="Elemento grafico 13">
            <a:extLst>
              <a:ext uri="{FF2B5EF4-FFF2-40B4-BE49-F238E27FC236}">
                <a16:creationId xmlns:a16="http://schemas.microsoft.com/office/drawing/2014/main" id="{96DD59D6-FA30-4BBD-9323-B5B02742E06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45306" y="554831"/>
            <a:ext cx="2088000" cy="676394"/>
          </a:xfrm>
          <a:prstGeom prst="rect">
            <a:avLst/>
          </a:prstGeom>
        </p:spPr>
      </p:pic>
    </p:spTree>
    <p:extLst>
      <p:ext uri="{BB962C8B-B14F-4D97-AF65-F5344CB8AC3E}">
        <p14:creationId xmlns:p14="http://schemas.microsoft.com/office/powerpoint/2010/main" val="20905856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over B">
    <p:bg>
      <p:bgPr>
        <a:gradFill>
          <a:gsLst>
            <a:gs pos="0">
              <a:schemeClr val="tx1"/>
            </a:gs>
            <a:gs pos="100000">
              <a:srgbClr val="102C53"/>
            </a:gs>
          </a:gsLst>
          <a:lin ang="5400000" scaled="0"/>
        </a:gradFill>
        <a:effectLst/>
      </p:bgPr>
    </p:bg>
    <p:spTree>
      <p:nvGrpSpPr>
        <p:cNvPr id="1" name=""/>
        <p:cNvGrpSpPr/>
        <p:nvPr/>
      </p:nvGrpSpPr>
      <p:grpSpPr>
        <a:xfrm>
          <a:off x="0" y="0"/>
          <a:ext cx="0" cy="0"/>
          <a:chOff x="0" y="0"/>
          <a:chExt cx="0" cy="0"/>
        </a:xfrm>
      </p:grpSpPr>
      <p:sp>
        <p:nvSpPr>
          <p:cNvPr id="36" name="Ovale 35">
            <a:extLst>
              <a:ext uri="{FF2B5EF4-FFF2-40B4-BE49-F238E27FC236}">
                <a16:creationId xmlns:a16="http://schemas.microsoft.com/office/drawing/2014/main" id="{51B3AA80-97EC-50CB-4FE0-29FF43A159AF}"/>
              </a:ext>
            </a:extLst>
          </p:cNvPr>
          <p:cNvSpPr/>
          <p:nvPr userDrawn="1"/>
        </p:nvSpPr>
        <p:spPr>
          <a:xfrm>
            <a:off x="2609" y="-5443635"/>
            <a:ext cx="10887979" cy="10887270"/>
          </a:xfrm>
          <a:prstGeom prst="ellipse">
            <a:avLst/>
          </a:prstGeom>
          <a:gradFill flip="none" rotWithShape="1">
            <a:gsLst>
              <a:gs pos="38000">
                <a:schemeClr val="tx1">
                  <a:lumMod val="0"/>
                  <a:lumOff val="100000"/>
                  <a:alpha val="11000"/>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sp>
        <p:nvSpPr>
          <p:cNvPr id="38" name="Ovale 37">
            <a:extLst>
              <a:ext uri="{FF2B5EF4-FFF2-40B4-BE49-F238E27FC236}">
                <a16:creationId xmlns:a16="http://schemas.microsoft.com/office/drawing/2014/main" id="{0F01AAD3-5366-6929-C4BA-2E51CD3F31D4}"/>
              </a:ext>
            </a:extLst>
          </p:cNvPr>
          <p:cNvSpPr/>
          <p:nvPr userDrawn="1"/>
        </p:nvSpPr>
        <p:spPr>
          <a:xfrm rot="19314398">
            <a:off x="2609" y="5468773"/>
            <a:ext cx="10887979" cy="10887270"/>
          </a:xfrm>
          <a:prstGeom prst="ellipse">
            <a:avLst/>
          </a:prstGeom>
          <a:gradFill flip="none" rotWithShape="1">
            <a:gsLst>
              <a:gs pos="38000">
                <a:schemeClr val="tx1">
                  <a:lumMod val="0"/>
                  <a:lumOff val="100000"/>
                  <a:alpha val="10301"/>
                </a:schemeClr>
              </a:gs>
              <a:gs pos="82000">
                <a:schemeClr val="accent3">
                  <a:alpha val="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0" name="Linea">
            <a:extLst>
              <a:ext uri="{FF2B5EF4-FFF2-40B4-BE49-F238E27FC236}">
                <a16:creationId xmlns:a16="http://schemas.microsoft.com/office/drawing/2014/main" id="{2889EA06-D03D-AD37-B610-762B18DC9D96}"/>
              </a:ext>
            </a:extLst>
          </p:cNvPr>
          <p:cNvSpPr/>
          <p:nvPr userDrawn="1"/>
        </p:nvSpPr>
        <p:spPr>
          <a:xfrm rot="10800000" flipH="1">
            <a:off x="10895557" y="1057"/>
            <a:ext cx="1" cy="6855889"/>
          </a:xfrm>
          <a:prstGeom prst="line">
            <a:avLst/>
          </a:prstGeom>
          <a:ln w="6350">
            <a:solidFill>
              <a:schemeClr val="bg1">
                <a:alpha val="50000"/>
              </a:schemeClr>
            </a:solidFill>
            <a:miter lim="400000"/>
          </a:ln>
        </p:spPr>
        <p:txBody>
          <a:bodyPr lIns="25399" tIns="25399" rIns="25399" bIns="25399" anchor="ctr"/>
          <a:lstStyle/>
          <a:p>
            <a:endParaRPr sz="1200" dirty="0">
              <a:latin typeface="Manrope" pitchFamily="2" charset="0"/>
            </a:endParaRPr>
          </a:p>
        </p:txBody>
      </p:sp>
      <p:sp>
        <p:nvSpPr>
          <p:cNvPr id="11" name="Linea">
            <a:extLst>
              <a:ext uri="{FF2B5EF4-FFF2-40B4-BE49-F238E27FC236}">
                <a16:creationId xmlns:a16="http://schemas.microsoft.com/office/drawing/2014/main" id="{1C01A8D5-245E-26D8-2ECA-82D4764647AF}"/>
              </a:ext>
            </a:extLst>
          </p:cNvPr>
          <p:cNvSpPr/>
          <p:nvPr userDrawn="1"/>
        </p:nvSpPr>
        <p:spPr>
          <a:xfrm rot="10800000">
            <a:off x="-3064" y="5436688"/>
            <a:ext cx="12198128" cy="1"/>
          </a:xfrm>
          <a:prstGeom prst="line">
            <a:avLst/>
          </a:prstGeom>
          <a:ln w="6350">
            <a:solidFill>
              <a:schemeClr val="bg1">
                <a:alpha val="50000"/>
              </a:schemeClr>
            </a:solidFill>
            <a:miter lim="400000"/>
          </a:ln>
        </p:spPr>
        <p:txBody>
          <a:bodyPr lIns="25399" tIns="25399" rIns="25399" bIns="25399" anchor="ctr"/>
          <a:lstStyle/>
          <a:p>
            <a:endParaRPr sz="1200" dirty="0">
              <a:latin typeface="Manrope" pitchFamily="2" charset="0"/>
            </a:endParaRPr>
          </a:p>
        </p:txBody>
      </p:sp>
      <p:sp>
        <p:nvSpPr>
          <p:cNvPr id="24" name="Titolo 5">
            <a:extLst>
              <a:ext uri="{FF2B5EF4-FFF2-40B4-BE49-F238E27FC236}">
                <a16:creationId xmlns:a16="http://schemas.microsoft.com/office/drawing/2014/main" id="{7A3C36CA-9D5D-490C-3E31-571AF7EC542E}"/>
              </a:ext>
            </a:extLst>
          </p:cNvPr>
          <p:cNvSpPr>
            <a:spLocks noGrp="1"/>
          </p:cNvSpPr>
          <p:nvPr>
            <p:ph type="title" hasCustomPrompt="1"/>
          </p:nvPr>
        </p:nvSpPr>
        <p:spPr>
          <a:xfrm>
            <a:off x="593376" y="2970949"/>
            <a:ext cx="10297220" cy="1979441"/>
          </a:xfrm>
          <a:prstGeom prst="rect">
            <a:avLst/>
          </a:prstGeom>
        </p:spPr>
        <p:txBody>
          <a:bodyPr lIns="0" tIns="360000" rIns="0" bIns="0" anchor="b"/>
          <a:lstStyle>
            <a:lvl1pPr>
              <a:defRPr>
                <a:solidFill>
                  <a:schemeClr val="bg1"/>
                </a:solidFill>
              </a:defRPr>
            </a:lvl1pPr>
          </a:lstStyle>
          <a:p>
            <a:r>
              <a:rPr lang="it-IT" dirty="0"/>
              <a:t>Inserire titolo</a:t>
            </a:r>
            <a:br>
              <a:rPr lang="it-IT" dirty="0"/>
            </a:br>
            <a:r>
              <a:rPr lang="it-IT" dirty="0"/>
              <a:t>Presentazione</a:t>
            </a:r>
          </a:p>
        </p:txBody>
      </p:sp>
      <p:sp>
        <p:nvSpPr>
          <p:cNvPr id="25" name="Tema / Titolo / Docente  |  00. 00. 0000">
            <a:extLst>
              <a:ext uri="{FF2B5EF4-FFF2-40B4-BE49-F238E27FC236}">
                <a16:creationId xmlns:a16="http://schemas.microsoft.com/office/drawing/2014/main" id="{A4A528BE-7AD2-13B5-15DC-484153FDCFB1}"/>
              </a:ext>
            </a:extLst>
          </p:cNvPr>
          <p:cNvSpPr txBox="1">
            <a:spLocks noGrp="1"/>
          </p:cNvSpPr>
          <p:nvPr>
            <p:ph type="body" sz="quarter" idx="21" hasCustomPrompt="1"/>
          </p:nvPr>
        </p:nvSpPr>
        <p:spPr>
          <a:xfrm>
            <a:off x="600710" y="5929933"/>
            <a:ext cx="4078060" cy="318490"/>
          </a:xfrm>
          <a:prstGeom prst="rect">
            <a:avLst/>
          </a:prstGeom>
        </p:spPr>
        <p:txBody>
          <a:bodyPr lIns="45719" tIns="45719" rIns="45719" bIns="45719">
            <a:noAutofit/>
          </a:bodyPr>
          <a:lstStyle>
            <a:lvl1pPr marL="0" indent="0">
              <a:lnSpc>
                <a:spcPct val="100000"/>
              </a:lnSpc>
              <a:buNone/>
              <a:defRPr sz="1200">
                <a:solidFill>
                  <a:schemeClr val="bg1"/>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pic>
        <p:nvPicPr>
          <p:cNvPr id="14" name="Elemento grafico 13">
            <a:extLst>
              <a:ext uri="{FF2B5EF4-FFF2-40B4-BE49-F238E27FC236}">
                <a16:creationId xmlns:a16="http://schemas.microsoft.com/office/drawing/2014/main" id="{606C5E15-79D3-4DBA-B886-216D082B12E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45306" y="554831"/>
            <a:ext cx="2088000" cy="676394"/>
          </a:xfrm>
          <a:prstGeom prst="rect">
            <a:avLst/>
          </a:prstGeom>
        </p:spPr>
      </p:pic>
    </p:spTree>
    <p:extLst>
      <p:ext uri="{BB962C8B-B14F-4D97-AF65-F5344CB8AC3E}">
        <p14:creationId xmlns:p14="http://schemas.microsoft.com/office/powerpoint/2010/main" val="123550126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ver C">
    <p:bg>
      <p:bgPr>
        <a:gradFill>
          <a:gsLst>
            <a:gs pos="68000">
              <a:schemeClr val="accent3"/>
            </a:gs>
            <a:gs pos="100000">
              <a:schemeClr val="bg1"/>
            </a:gs>
            <a:gs pos="27000">
              <a:schemeClr val="accent1"/>
            </a:gs>
          </a:gsLst>
          <a:lin ang="5400000" scaled="0"/>
        </a:gradFill>
        <a:effectLst/>
      </p:bgPr>
    </p:bg>
    <p:spTree>
      <p:nvGrpSpPr>
        <p:cNvPr id="1" name=""/>
        <p:cNvGrpSpPr/>
        <p:nvPr/>
      </p:nvGrpSpPr>
      <p:grpSpPr>
        <a:xfrm>
          <a:off x="0" y="0"/>
          <a:ext cx="0" cy="0"/>
          <a:chOff x="0" y="0"/>
          <a:chExt cx="0" cy="0"/>
        </a:xfrm>
      </p:grpSpPr>
      <p:sp>
        <p:nvSpPr>
          <p:cNvPr id="34" name="t">
            <a:extLst>
              <a:ext uri="{FF2B5EF4-FFF2-40B4-BE49-F238E27FC236}">
                <a16:creationId xmlns:a16="http://schemas.microsoft.com/office/drawing/2014/main" id="{5904BB58-3F14-9C88-2C51-FC53AD74ECDB}"/>
              </a:ext>
            </a:extLst>
          </p:cNvPr>
          <p:cNvSpPr/>
          <p:nvPr userDrawn="1"/>
        </p:nvSpPr>
        <p:spPr>
          <a:xfrm>
            <a:off x="-13900" y="5890078"/>
            <a:ext cx="12220596" cy="978076"/>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lgn="ctr" defTabSz="825500">
              <a:defRPr sz="3200">
                <a:solidFill>
                  <a:srgbClr val="FFFFFF"/>
                </a:solidFill>
                <a:latin typeface="Helvetica Neue Medium"/>
                <a:ea typeface="Helvetica Neue Medium"/>
                <a:cs typeface="Helvetica Neue Medium"/>
                <a:sym typeface="Helvetica Neue Medium"/>
              </a:defRPr>
            </a:lvl1pPr>
          </a:lstStyle>
          <a:p>
            <a:r>
              <a:rPr sz="1600" dirty="0">
                <a:latin typeface="Arial" panose="020B0604020202020204" pitchFamily="34" charset="0"/>
                <a:cs typeface="Arial" panose="020B0604020202020204" pitchFamily="34" charset="0"/>
              </a:rPr>
              <a:t>t</a:t>
            </a:r>
          </a:p>
        </p:txBody>
      </p:sp>
      <p:grpSp>
        <p:nvGrpSpPr>
          <p:cNvPr id="35" name="Raggruppa">
            <a:extLst>
              <a:ext uri="{FF2B5EF4-FFF2-40B4-BE49-F238E27FC236}">
                <a16:creationId xmlns:a16="http://schemas.microsoft.com/office/drawing/2014/main" id="{10E0AFDC-3F66-1CFB-E987-27D87A91FC3E}"/>
              </a:ext>
            </a:extLst>
          </p:cNvPr>
          <p:cNvGrpSpPr/>
          <p:nvPr userDrawn="1"/>
        </p:nvGrpSpPr>
        <p:grpSpPr>
          <a:xfrm>
            <a:off x="2454737" y="6112429"/>
            <a:ext cx="774301" cy="512711"/>
            <a:chOff x="55030" y="-1"/>
            <a:chExt cx="1548497" cy="1025419"/>
          </a:xfrm>
        </p:grpSpPr>
        <p:sp>
          <p:nvSpPr>
            <p:cNvPr id="36" name="Dicitura 01">
              <a:extLst>
                <a:ext uri="{FF2B5EF4-FFF2-40B4-BE49-F238E27FC236}">
                  <a16:creationId xmlns:a16="http://schemas.microsoft.com/office/drawing/2014/main" id="{10073F5C-DD0F-6D06-4F37-6385373A1AB7}"/>
                </a:ext>
              </a:extLst>
            </p:cNvPr>
            <p:cNvSpPr txBox="1"/>
            <p:nvPr/>
          </p:nvSpPr>
          <p:spPr>
            <a:xfrm>
              <a:off x="55030" y="102541"/>
              <a:ext cx="1391313" cy="48218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r">
                <a:defRPr sz="2200">
                  <a:solidFill>
                    <a:srgbClr val="102C53"/>
                  </a:solidFill>
                </a:defRPr>
              </a:lvl1pPr>
            </a:lstStyle>
            <a:p>
              <a:r>
                <a:rPr sz="900" b="1" dirty="0" err="1">
                  <a:latin typeface="Manrope" pitchFamily="2" charset="0"/>
                </a:rPr>
                <a:t>Dicitura</a:t>
              </a:r>
              <a:r>
                <a:rPr sz="900" b="1" dirty="0">
                  <a:latin typeface="Manrope" pitchFamily="2" charset="0"/>
                </a:rPr>
                <a:t> 01</a:t>
              </a:r>
            </a:p>
          </p:txBody>
        </p:sp>
        <p:sp>
          <p:nvSpPr>
            <p:cNvPr id="37" name="Linea">
              <a:extLst>
                <a:ext uri="{FF2B5EF4-FFF2-40B4-BE49-F238E27FC236}">
                  <a16:creationId xmlns:a16="http://schemas.microsoft.com/office/drawing/2014/main" id="{A2D93BEA-CDAB-B761-4314-7A4D96C6DDEB}"/>
                </a:ext>
              </a:extLst>
            </p:cNvPr>
            <p:cNvSpPr/>
            <p:nvPr/>
          </p:nvSpPr>
          <p:spPr>
            <a:xfrm flipV="1">
              <a:off x="1603526" y="-1"/>
              <a:ext cx="1" cy="1025419"/>
            </a:xfrm>
            <a:prstGeom prst="line">
              <a:avLst/>
            </a:prstGeom>
            <a:noFill/>
            <a:ln w="9525" cap="flat">
              <a:solidFill>
                <a:srgbClr val="102C53"/>
              </a:solidFill>
              <a:prstDash val="solid"/>
              <a:miter lim="400000"/>
            </a:ln>
            <a:effectLst/>
          </p:spPr>
          <p:txBody>
            <a:bodyPr wrap="square" lIns="50800" tIns="50800" rIns="50800" bIns="50800" numCol="1" anchor="ctr">
              <a:noAutofit/>
            </a:bodyPr>
            <a:lstStyle/>
            <a:p>
              <a:endParaRPr sz="338" dirty="0">
                <a:latin typeface="Manrope" pitchFamily="2" charset="0"/>
              </a:endParaRPr>
            </a:p>
          </p:txBody>
        </p:sp>
      </p:grpSp>
      <p:grpSp>
        <p:nvGrpSpPr>
          <p:cNvPr id="38" name="Raggruppa">
            <a:extLst>
              <a:ext uri="{FF2B5EF4-FFF2-40B4-BE49-F238E27FC236}">
                <a16:creationId xmlns:a16="http://schemas.microsoft.com/office/drawing/2014/main" id="{56DCEED6-6F0E-CCBB-2279-C15A32771039}"/>
              </a:ext>
            </a:extLst>
          </p:cNvPr>
          <p:cNvGrpSpPr/>
          <p:nvPr userDrawn="1"/>
        </p:nvGrpSpPr>
        <p:grpSpPr>
          <a:xfrm>
            <a:off x="6067169" y="6112429"/>
            <a:ext cx="790072" cy="512711"/>
            <a:chOff x="70058" y="-1"/>
            <a:chExt cx="1580036" cy="1025419"/>
          </a:xfrm>
        </p:grpSpPr>
        <p:sp>
          <p:nvSpPr>
            <p:cNvPr id="39" name="Dicitura 02">
              <a:extLst>
                <a:ext uri="{FF2B5EF4-FFF2-40B4-BE49-F238E27FC236}">
                  <a16:creationId xmlns:a16="http://schemas.microsoft.com/office/drawing/2014/main" id="{65F304E2-7E9C-B774-6D16-605FDABF18A3}"/>
                </a:ext>
              </a:extLst>
            </p:cNvPr>
            <p:cNvSpPr txBox="1"/>
            <p:nvPr/>
          </p:nvSpPr>
          <p:spPr>
            <a:xfrm>
              <a:off x="70058" y="102541"/>
              <a:ext cx="1426577" cy="48218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r">
                <a:defRPr sz="2200">
                  <a:solidFill>
                    <a:srgbClr val="102C53"/>
                  </a:solidFill>
                </a:defRPr>
              </a:lvl1pPr>
            </a:lstStyle>
            <a:p>
              <a:r>
                <a:rPr sz="900" b="1" dirty="0" err="1">
                  <a:latin typeface="Manrope" pitchFamily="2" charset="0"/>
                </a:rPr>
                <a:t>Dicitura</a:t>
              </a:r>
              <a:r>
                <a:rPr sz="900" b="1" dirty="0">
                  <a:latin typeface="Manrope" pitchFamily="2" charset="0"/>
                </a:rPr>
                <a:t> 02</a:t>
              </a:r>
            </a:p>
          </p:txBody>
        </p:sp>
        <p:sp>
          <p:nvSpPr>
            <p:cNvPr id="40" name="Linea">
              <a:extLst>
                <a:ext uri="{FF2B5EF4-FFF2-40B4-BE49-F238E27FC236}">
                  <a16:creationId xmlns:a16="http://schemas.microsoft.com/office/drawing/2014/main" id="{0D3513D8-03DF-07FB-C95C-75AB43EA944A}"/>
                </a:ext>
              </a:extLst>
            </p:cNvPr>
            <p:cNvSpPr/>
            <p:nvPr/>
          </p:nvSpPr>
          <p:spPr>
            <a:xfrm flipV="1">
              <a:off x="1650093" y="-1"/>
              <a:ext cx="1" cy="1025419"/>
            </a:xfrm>
            <a:prstGeom prst="line">
              <a:avLst/>
            </a:prstGeom>
            <a:noFill/>
            <a:ln w="9525" cap="flat">
              <a:solidFill>
                <a:srgbClr val="102C53"/>
              </a:solidFill>
              <a:prstDash val="solid"/>
              <a:miter lim="400000"/>
            </a:ln>
            <a:effectLst/>
          </p:spPr>
          <p:txBody>
            <a:bodyPr wrap="square" lIns="50800" tIns="50800" rIns="50800" bIns="50800" numCol="1" anchor="ctr">
              <a:noAutofit/>
            </a:bodyPr>
            <a:lstStyle/>
            <a:p>
              <a:endParaRPr sz="338" dirty="0">
                <a:latin typeface="Manrope" pitchFamily="2" charset="0"/>
              </a:endParaRPr>
            </a:p>
          </p:txBody>
        </p:sp>
      </p:grpSp>
      <p:grpSp>
        <p:nvGrpSpPr>
          <p:cNvPr id="41" name="Raggruppa">
            <a:extLst>
              <a:ext uri="{FF2B5EF4-FFF2-40B4-BE49-F238E27FC236}">
                <a16:creationId xmlns:a16="http://schemas.microsoft.com/office/drawing/2014/main" id="{EE4E4B32-B5F8-3F30-EE38-C91ECC226870}"/>
              </a:ext>
            </a:extLst>
          </p:cNvPr>
          <p:cNvGrpSpPr/>
          <p:nvPr userDrawn="1"/>
        </p:nvGrpSpPr>
        <p:grpSpPr>
          <a:xfrm>
            <a:off x="7104925" y="6152538"/>
            <a:ext cx="979517" cy="453158"/>
            <a:chOff x="60711" y="0"/>
            <a:chExt cx="1958904" cy="906313"/>
          </a:xfrm>
        </p:grpSpPr>
        <p:sp>
          <p:nvSpPr>
            <p:cNvPr id="42" name="Logo">
              <a:extLst>
                <a:ext uri="{FF2B5EF4-FFF2-40B4-BE49-F238E27FC236}">
                  <a16:creationId xmlns:a16="http://schemas.microsoft.com/office/drawing/2014/main" id="{01F912F9-4CA7-0309-4362-4AE504D449B0}"/>
                </a:ext>
              </a:extLst>
            </p:cNvPr>
            <p:cNvSpPr txBox="1"/>
            <p:nvPr/>
          </p:nvSpPr>
          <p:spPr>
            <a:xfrm>
              <a:off x="996967" y="135122"/>
              <a:ext cx="1022648" cy="63607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43" name="Poligono">
              <a:extLst>
                <a:ext uri="{FF2B5EF4-FFF2-40B4-BE49-F238E27FC236}">
                  <a16:creationId xmlns:a16="http://schemas.microsoft.com/office/drawing/2014/main" id="{1A2CDB77-2460-9096-7611-C3E31F3AB038}"/>
                </a:ext>
              </a:extLst>
            </p:cNvPr>
            <p:cNvSpPr/>
            <p:nvPr/>
          </p:nvSpPr>
          <p:spPr>
            <a:xfrm>
              <a:off x="60711" y="0"/>
              <a:ext cx="784891" cy="90631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nvGrpSpPr>
          <p:cNvPr id="44" name="Raggruppa">
            <a:extLst>
              <a:ext uri="{FF2B5EF4-FFF2-40B4-BE49-F238E27FC236}">
                <a16:creationId xmlns:a16="http://schemas.microsoft.com/office/drawing/2014/main" id="{E9DC9E88-ED5E-A322-CEF0-BA8C7730DD17}"/>
              </a:ext>
            </a:extLst>
          </p:cNvPr>
          <p:cNvGrpSpPr/>
          <p:nvPr userDrawn="1"/>
        </p:nvGrpSpPr>
        <p:grpSpPr>
          <a:xfrm>
            <a:off x="3478116" y="6125021"/>
            <a:ext cx="2345580" cy="508191"/>
            <a:chOff x="-1" y="0"/>
            <a:chExt cx="4690853" cy="1016381"/>
          </a:xfrm>
        </p:grpSpPr>
        <p:grpSp>
          <p:nvGrpSpPr>
            <p:cNvPr id="45" name="Raggruppa">
              <a:extLst>
                <a:ext uri="{FF2B5EF4-FFF2-40B4-BE49-F238E27FC236}">
                  <a16:creationId xmlns:a16="http://schemas.microsoft.com/office/drawing/2014/main" id="{0AAB06EA-BD72-204E-2331-5ADA684865D6}"/>
                </a:ext>
              </a:extLst>
            </p:cNvPr>
            <p:cNvGrpSpPr/>
            <p:nvPr/>
          </p:nvGrpSpPr>
          <p:grpSpPr>
            <a:xfrm>
              <a:off x="-1" y="0"/>
              <a:ext cx="2032314" cy="1016381"/>
              <a:chOff x="0" y="0"/>
              <a:chExt cx="2032313" cy="1016380"/>
            </a:xfrm>
          </p:grpSpPr>
          <p:sp>
            <p:nvSpPr>
              <p:cNvPr id="49" name="Logo">
                <a:extLst>
                  <a:ext uri="{FF2B5EF4-FFF2-40B4-BE49-F238E27FC236}">
                    <a16:creationId xmlns:a16="http://schemas.microsoft.com/office/drawing/2014/main" id="{E2A46CB7-6126-FAF4-587A-DD55008E4667}"/>
                  </a:ext>
                </a:extLst>
              </p:cNvPr>
              <p:cNvSpPr txBox="1"/>
              <p:nvPr/>
            </p:nvSpPr>
            <p:spPr>
              <a:xfrm>
                <a:off x="1009665" y="190150"/>
                <a:ext cx="1022648" cy="63607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50" name="Triangolo">
                <a:extLst>
                  <a:ext uri="{FF2B5EF4-FFF2-40B4-BE49-F238E27FC236}">
                    <a16:creationId xmlns:a16="http://schemas.microsoft.com/office/drawing/2014/main" id="{49414913-DF6E-3124-0037-4413F4E9DBA5}"/>
                  </a:ext>
                </a:extLst>
              </p:cNvPr>
              <p:cNvSpPr/>
              <p:nvPr/>
            </p:nvSpPr>
            <p:spPr>
              <a:xfrm>
                <a:off x="0" y="0"/>
                <a:ext cx="1016380" cy="101638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nvGrpSpPr>
            <p:cNvPr id="46" name="Raggruppa">
              <a:extLst>
                <a:ext uri="{FF2B5EF4-FFF2-40B4-BE49-F238E27FC236}">
                  <a16:creationId xmlns:a16="http://schemas.microsoft.com/office/drawing/2014/main" id="{2E1D7F5F-ABE7-5DE5-9E9B-5271458A6691}"/>
                </a:ext>
              </a:extLst>
            </p:cNvPr>
            <p:cNvGrpSpPr/>
            <p:nvPr/>
          </p:nvGrpSpPr>
          <p:grpSpPr>
            <a:xfrm>
              <a:off x="2519023" y="0"/>
              <a:ext cx="2171829" cy="1016381"/>
              <a:chOff x="0" y="0"/>
              <a:chExt cx="2171826" cy="1016380"/>
            </a:xfrm>
          </p:grpSpPr>
          <p:sp>
            <p:nvSpPr>
              <p:cNvPr id="47" name="Logo">
                <a:extLst>
                  <a:ext uri="{FF2B5EF4-FFF2-40B4-BE49-F238E27FC236}">
                    <a16:creationId xmlns:a16="http://schemas.microsoft.com/office/drawing/2014/main" id="{FB792114-1E03-A8B8-F9F6-0BD1E522B30C}"/>
                  </a:ext>
                </a:extLst>
              </p:cNvPr>
              <p:cNvSpPr txBox="1"/>
              <p:nvPr/>
            </p:nvSpPr>
            <p:spPr>
              <a:xfrm>
                <a:off x="1149178" y="190150"/>
                <a:ext cx="1022648" cy="63607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48" name="Rettangolo arrotondato">
                <a:extLst>
                  <a:ext uri="{FF2B5EF4-FFF2-40B4-BE49-F238E27FC236}">
                    <a16:creationId xmlns:a16="http://schemas.microsoft.com/office/drawing/2014/main" id="{51D7D47B-E4A9-117B-C867-618C7B14273D}"/>
                  </a:ext>
                </a:extLst>
              </p:cNvPr>
              <p:cNvSpPr/>
              <p:nvPr/>
            </p:nvSpPr>
            <p:spPr>
              <a:xfrm>
                <a:off x="0" y="0"/>
                <a:ext cx="1016380" cy="1016380"/>
              </a:xfrm>
              <a:prstGeom prst="roundRect">
                <a:avLst>
                  <a:gd name="adj" fmla="val 9826"/>
                </a:avLst>
              </a:pr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D5D5D5"/>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sp>
        <p:nvSpPr>
          <p:cNvPr id="52" name="Titolo 5">
            <a:extLst>
              <a:ext uri="{FF2B5EF4-FFF2-40B4-BE49-F238E27FC236}">
                <a16:creationId xmlns:a16="http://schemas.microsoft.com/office/drawing/2014/main" id="{FAD942FF-4AE3-BA4F-0D20-F8F6CDA75DBC}"/>
              </a:ext>
            </a:extLst>
          </p:cNvPr>
          <p:cNvSpPr>
            <a:spLocks noGrp="1"/>
          </p:cNvSpPr>
          <p:nvPr>
            <p:ph type="title" hasCustomPrompt="1"/>
          </p:nvPr>
        </p:nvSpPr>
        <p:spPr>
          <a:xfrm>
            <a:off x="603287" y="1873912"/>
            <a:ext cx="6894110" cy="2324100"/>
          </a:xfrm>
          <a:prstGeom prst="rect">
            <a:avLst/>
          </a:prstGeom>
        </p:spPr>
        <p:txBody>
          <a:bodyPr lIns="0" tIns="360000" rIns="0" bIns="0" anchor="t"/>
          <a:lstStyle>
            <a:lvl1pPr>
              <a:defRPr>
                <a:solidFill>
                  <a:schemeClr val="bg1"/>
                </a:solidFill>
              </a:defRPr>
            </a:lvl1pPr>
          </a:lstStyle>
          <a:p>
            <a:r>
              <a:rPr lang="it-IT" dirty="0"/>
              <a:t>Inserire titolo</a:t>
            </a:r>
          </a:p>
        </p:txBody>
      </p:sp>
      <p:sp>
        <p:nvSpPr>
          <p:cNvPr id="53" name="Tema / Titolo / Docente  |  00. 00. 0000">
            <a:extLst>
              <a:ext uri="{FF2B5EF4-FFF2-40B4-BE49-F238E27FC236}">
                <a16:creationId xmlns:a16="http://schemas.microsoft.com/office/drawing/2014/main" id="{21E39AD4-D17D-DA18-8557-753A1598EDBB}"/>
              </a:ext>
            </a:extLst>
          </p:cNvPr>
          <p:cNvSpPr txBox="1">
            <a:spLocks noGrp="1"/>
          </p:cNvSpPr>
          <p:nvPr>
            <p:ph type="body" sz="quarter" idx="21" hasCustomPrompt="1"/>
          </p:nvPr>
        </p:nvSpPr>
        <p:spPr>
          <a:xfrm>
            <a:off x="600710" y="494701"/>
            <a:ext cx="4078060" cy="318490"/>
          </a:xfrm>
          <a:prstGeom prst="rect">
            <a:avLst/>
          </a:prstGeom>
        </p:spPr>
        <p:txBody>
          <a:bodyPr lIns="45719" tIns="45719" rIns="45719" bIns="45719">
            <a:noAutofit/>
          </a:bodyPr>
          <a:lstStyle>
            <a:lvl1pPr marL="0" indent="0">
              <a:lnSpc>
                <a:spcPct val="100000"/>
              </a:lnSpc>
              <a:buNone/>
              <a:defRPr sz="1200">
                <a:solidFill>
                  <a:schemeClr val="bg1"/>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31" name="Cerchio">
            <a:extLst>
              <a:ext uri="{FF2B5EF4-FFF2-40B4-BE49-F238E27FC236}">
                <a16:creationId xmlns:a16="http://schemas.microsoft.com/office/drawing/2014/main" id="{A9903704-CFC7-476C-9852-F48766C69614}"/>
              </a:ext>
            </a:extLst>
          </p:cNvPr>
          <p:cNvSpPr/>
          <p:nvPr userDrawn="1"/>
        </p:nvSpPr>
        <p:spPr>
          <a:xfrm rot="10800000">
            <a:off x="7559558" y="-2130267"/>
            <a:ext cx="4010434" cy="4010172"/>
          </a:xfrm>
          <a:prstGeom prst="ellipse">
            <a:avLst/>
          </a:prstGeom>
          <a:gradFill flip="none" rotWithShape="1">
            <a:gsLst>
              <a:gs pos="14000">
                <a:srgbClr val="FFFFFF">
                  <a:alpha val="30368"/>
                </a:srgbClr>
              </a:gs>
              <a:gs pos="13661">
                <a:srgbClr val="8896A9">
                  <a:alpha val="15184"/>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sp>
        <p:nvSpPr>
          <p:cNvPr id="32" name="Cerchio">
            <a:extLst>
              <a:ext uri="{FF2B5EF4-FFF2-40B4-BE49-F238E27FC236}">
                <a16:creationId xmlns:a16="http://schemas.microsoft.com/office/drawing/2014/main" id="{A6756836-4360-4832-91E9-DC1FED362D89}"/>
              </a:ext>
            </a:extLst>
          </p:cNvPr>
          <p:cNvSpPr/>
          <p:nvPr userDrawn="1"/>
        </p:nvSpPr>
        <p:spPr>
          <a:xfrm>
            <a:off x="7559558" y="1879907"/>
            <a:ext cx="4010432" cy="4010171"/>
          </a:xfrm>
          <a:prstGeom prst="ellipse">
            <a:avLst/>
          </a:prstGeom>
          <a:gradFill flip="none" rotWithShape="1">
            <a:gsLst>
              <a:gs pos="14000">
                <a:srgbClr val="FFFFFF">
                  <a:alpha val="30000"/>
                </a:srgbClr>
              </a:gs>
              <a:gs pos="13661">
                <a:srgbClr val="8896A9">
                  <a:alpha val="14846"/>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alpha val="20092"/>
                  </a:srgbClr>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cxnSp>
        <p:nvCxnSpPr>
          <p:cNvPr id="33" name="Connettore diritto 32">
            <a:extLst>
              <a:ext uri="{FF2B5EF4-FFF2-40B4-BE49-F238E27FC236}">
                <a16:creationId xmlns:a16="http://schemas.microsoft.com/office/drawing/2014/main" id="{21D738D7-7E88-4675-A0EF-E3BAD613F5D5}"/>
              </a:ext>
            </a:extLst>
          </p:cNvPr>
          <p:cNvCxnSpPr>
            <a:cxnSpLocks/>
          </p:cNvCxnSpPr>
          <p:nvPr userDrawn="1"/>
        </p:nvCxnSpPr>
        <p:spPr>
          <a:xfrm>
            <a:off x="11569992" y="-973483"/>
            <a:ext cx="0" cy="685800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Connettore diritto 53">
            <a:extLst>
              <a:ext uri="{FF2B5EF4-FFF2-40B4-BE49-F238E27FC236}">
                <a16:creationId xmlns:a16="http://schemas.microsoft.com/office/drawing/2014/main" id="{F9039971-82D3-47A9-A22B-57F88091170C}"/>
              </a:ext>
            </a:extLst>
          </p:cNvPr>
          <p:cNvCxnSpPr>
            <a:cxnSpLocks/>
          </p:cNvCxnSpPr>
          <p:nvPr userDrawn="1"/>
        </p:nvCxnSpPr>
        <p:spPr>
          <a:xfrm>
            <a:off x="7559558" y="-973483"/>
            <a:ext cx="0" cy="685800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Connettore diritto 54">
            <a:extLst>
              <a:ext uri="{FF2B5EF4-FFF2-40B4-BE49-F238E27FC236}">
                <a16:creationId xmlns:a16="http://schemas.microsoft.com/office/drawing/2014/main" id="{646E7D75-6D87-4823-9E66-BDAA6D07313A}"/>
              </a:ext>
            </a:extLst>
          </p:cNvPr>
          <p:cNvCxnSpPr>
            <a:cxnSpLocks/>
          </p:cNvCxnSpPr>
          <p:nvPr userDrawn="1"/>
        </p:nvCxnSpPr>
        <p:spPr>
          <a:xfrm>
            <a:off x="0" y="1879907"/>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pic>
        <p:nvPicPr>
          <p:cNvPr id="27" name="Elemento grafico 26">
            <a:extLst>
              <a:ext uri="{FF2B5EF4-FFF2-40B4-BE49-F238E27FC236}">
                <a16:creationId xmlns:a16="http://schemas.microsoft.com/office/drawing/2014/main" id="{FF578DCB-6598-48EB-937C-141C852D442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27412" y="6129055"/>
            <a:ext cx="1548000" cy="501465"/>
          </a:xfrm>
          <a:prstGeom prst="rect">
            <a:avLst/>
          </a:prstGeom>
        </p:spPr>
      </p:pic>
    </p:spTree>
    <p:extLst>
      <p:ext uri="{BB962C8B-B14F-4D97-AF65-F5344CB8AC3E}">
        <p14:creationId xmlns:p14="http://schemas.microsoft.com/office/powerpoint/2010/main" val="21855006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Cover D">
    <p:bg>
      <p:bgPr>
        <a:gradFill>
          <a:gsLst>
            <a:gs pos="100000">
              <a:srgbClr val="8795A8"/>
            </a:gs>
            <a:gs pos="27000">
              <a:srgbClr val="102C53"/>
            </a:gs>
          </a:gsLst>
          <a:lin ang="5400000" scaled="0"/>
        </a:gradFill>
        <a:effectLst/>
      </p:bgPr>
    </p:bg>
    <p:spTree>
      <p:nvGrpSpPr>
        <p:cNvPr id="1" name=""/>
        <p:cNvGrpSpPr/>
        <p:nvPr/>
      </p:nvGrpSpPr>
      <p:grpSpPr>
        <a:xfrm>
          <a:off x="0" y="0"/>
          <a:ext cx="0" cy="0"/>
          <a:chOff x="0" y="0"/>
          <a:chExt cx="0" cy="0"/>
        </a:xfrm>
      </p:grpSpPr>
      <p:sp>
        <p:nvSpPr>
          <p:cNvPr id="4" name="Ovale 3">
            <a:extLst>
              <a:ext uri="{FF2B5EF4-FFF2-40B4-BE49-F238E27FC236}">
                <a16:creationId xmlns:a16="http://schemas.microsoft.com/office/drawing/2014/main" id="{0F18E289-8097-CB41-B2E0-E50D794D361D}"/>
              </a:ext>
            </a:extLst>
          </p:cNvPr>
          <p:cNvSpPr/>
          <p:nvPr userDrawn="1"/>
        </p:nvSpPr>
        <p:spPr>
          <a:xfrm>
            <a:off x="2609" y="1424519"/>
            <a:ext cx="10887979" cy="10887270"/>
          </a:xfrm>
          <a:prstGeom prst="ellipse">
            <a:avLst/>
          </a:prstGeom>
          <a:gradFill flip="none" rotWithShape="1">
            <a:gsLst>
              <a:gs pos="38000">
                <a:schemeClr val="tx1">
                  <a:lumMod val="0"/>
                  <a:lumOff val="100000"/>
                  <a:alpha val="15412"/>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sp>
        <p:nvSpPr>
          <p:cNvPr id="34" name="t">
            <a:extLst>
              <a:ext uri="{FF2B5EF4-FFF2-40B4-BE49-F238E27FC236}">
                <a16:creationId xmlns:a16="http://schemas.microsoft.com/office/drawing/2014/main" id="{5904BB58-3F14-9C88-2C51-FC53AD74ECDB}"/>
              </a:ext>
            </a:extLst>
          </p:cNvPr>
          <p:cNvSpPr/>
          <p:nvPr userDrawn="1"/>
        </p:nvSpPr>
        <p:spPr>
          <a:xfrm>
            <a:off x="-13900" y="5890078"/>
            <a:ext cx="12220596" cy="978076"/>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lgn="ctr" defTabSz="825500">
              <a:defRPr sz="3200">
                <a:solidFill>
                  <a:srgbClr val="FFFFFF"/>
                </a:solidFill>
                <a:latin typeface="Helvetica Neue Medium"/>
                <a:ea typeface="Helvetica Neue Medium"/>
                <a:cs typeface="Helvetica Neue Medium"/>
                <a:sym typeface="Helvetica Neue Medium"/>
              </a:defRPr>
            </a:lvl1pPr>
          </a:lstStyle>
          <a:p>
            <a:r>
              <a:rPr sz="1600" dirty="0">
                <a:latin typeface="Arial" panose="020B0604020202020204" pitchFamily="34" charset="0"/>
                <a:cs typeface="Arial" panose="020B0604020202020204" pitchFamily="34" charset="0"/>
              </a:rPr>
              <a:t>t</a:t>
            </a:r>
          </a:p>
        </p:txBody>
      </p:sp>
      <p:grpSp>
        <p:nvGrpSpPr>
          <p:cNvPr id="35" name="Raggruppa">
            <a:extLst>
              <a:ext uri="{FF2B5EF4-FFF2-40B4-BE49-F238E27FC236}">
                <a16:creationId xmlns:a16="http://schemas.microsoft.com/office/drawing/2014/main" id="{10E0AFDC-3F66-1CFB-E987-27D87A91FC3E}"/>
              </a:ext>
            </a:extLst>
          </p:cNvPr>
          <p:cNvGrpSpPr/>
          <p:nvPr userDrawn="1"/>
        </p:nvGrpSpPr>
        <p:grpSpPr>
          <a:xfrm>
            <a:off x="2454737" y="6112429"/>
            <a:ext cx="774301" cy="512711"/>
            <a:chOff x="55030" y="-1"/>
            <a:chExt cx="1548497" cy="1025419"/>
          </a:xfrm>
        </p:grpSpPr>
        <p:sp>
          <p:nvSpPr>
            <p:cNvPr id="36" name="Dicitura 01">
              <a:extLst>
                <a:ext uri="{FF2B5EF4-FFF2-40B4-BE49-F238E27FC236}">
                  <a16:creationId xmlns:a16="http://schemas.microsoft.com/office/drawing/2014/main" id="{10073F5C-DD0F-6D06-4F37-6385373A1AB7}"/>
                </a:ext>
              </a:extLst>
            </p:cNvPr>
            <p:cNvSpPr txBox="1"/>
            <p:nvPr/>
          </p:nvSpPr>
          <p:spPr>
            <a:xfrm>
              <a:off x="55030" y="102541"/>
              <a:ext cx="1391313" cy="48218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r">
                <a:defRPr sz="2200">
                  <a:solidFill>
                    <a:srgbClr val="102C53"/>
                  </a:solidFill>
                </a:defRPr>
              </a:lvl1pPr>
            </a:lstStyle>
            <a:p>
              <a:r>
                <a:rPr sz="900" b="1" dirty="0" err="1">
                  <a:latin typeface="Manrope" pitchFamily="2" charset="0"/>
                </a:rPr>
                <a:t>Dicitura</a:t>
              </a:r>
              <a:r>
                <a:rPr sz="900" b="1" dirty="0">
                  <a:latin typeface="Manrope" pitchFamily="2" charset="0"/>
                </a:rPr>
                <a:t> 01</a:t>
              </a:r>
            </a:p>
          </p:txBody>
        </p:sp>
        <p:sp>
          <p:nvSpPr>
            <p:cNvPr id="37" name="Linea">
              <a:extLst>
                <a:ext uri="{FF2B5EF4-FFF2-40B4-BE49-F238E27FC236}">
                  <a16:creationId xmlns:a16="http://schemas.microsoft.com/office/drawing/2014/main" id="{A2D93BEA-CDAB-B761-4314-7A4D96C6DDEB}"/>
                </a:ext>
              </a:extLst>
            </p:cNvPr>
            <p:cNvSpPr/>
            <p:nvPr/>
          </p:nvSpPr>
          <p:spPr>
            <a:xfrm flipV="1">
              <a:off x="1603526" y="-1"/>
              <a:ext cx="1" cy="1025419"/>
            </a:xfrm>
            <a:prstGeom prst="line">
              <a:avLst/>
            </a:prstGeom>
            <a:noFill/>
            <a:ln w="9525" cap="flat">
              <a:solidFill>
                <a:srgbClr val="102C53"/>
              </a:solidFill>
              <a:prstDash val="solid"/>
              <a:miter lim="400000"/>
            </a:ln>
            <a:effectLst/>
          </p:spPr>
          <p:txBody>
            <a:bodyPr wrap="square" lIns="50800" tIns="50800" rIns="50800" bIns="50800" numCol="1" anchor="ctr">
              <a:noAutofit/>
            </a:bodyPr>
            <a:lstStyle/>
            <a:p>
              <a:endParaRPr sz="338" dirty="0">
                <a:latin typeface="Manrope" pitchFamily="2" charset="0"/>
              </a:endParaRPr>
            </a:p>
          </p:txBody>
        </p:sp>
      </p:grpSp>
      <p:grpSp>
        <p:nvGrpSpPr>
          <p:cNvPr id="38" name="Raggruppa">
            <a:extLst>
              <a:ext uri="{FF2B5EF4-FFF2-40B4-BE49-F238E27FC236}">
                <a16:creationId xmlns:a16="http://schemas.microsoft.com/office/drawing/2014/main" id="{56DCEED6-6F0E-CCBB-2279-C15A32771039}"/>
              </a:ext>
            </a:extLst>
          </p:cNvPr>
          <p:cNvGrpSpPr/>
          <p:nvPr userDrawn="1"/>
        </p:nvGrpSpPr>
        <p:grpSpPr>
          <a:xfrm>
            <a:off x="6067169" y="6112429"/>
            <a:ext cx="790072" cy="512711"/>
            <a:chOff x="70058" y="-1"/>
            <a:chExt cx="1580036" cy="1025419"/>
          </a:xfrm>
        </p:grpSpPr>
        <p:sp>
          <p:nvSpPr>
            <p:cNvPr id="39" name="Dicitura 02">
              <a:extLst>
                <a:ext uri="{FF2B5EF4-FFF2-40B4-BE49-F238E27FC236}">
                  <a16:creationId xmlns:a16="http://schemas.microsoft.com/office/drawing/2014/main" id="{65F304E2-7E9C-B774-6D16-605FDABF18A3}"/>
                </a:ext>
              </a:extLst>
            </p:cNvPr>
            <p:cNvSpPr txBox="1"/>
            <p:nvPr/>
          </p:nvSpPr>
          <p:spPr>
            <a:xfrm>
              <a:off x="70058" y="102541"/>
              <a:ext cx="1426577" cy="48218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r">
                <a:defRPr sz="2200">
                  <a:solidFill>
                    <a:srgbClr val="102C53"/>
                  </a:solidFill>
                </a:defRPr>
              </a:lvl1pPr>
            </a:lstStyle>
            <a:p>
              <a:r>
                <a:rPr sz="900" b="1" dirty="0" err="1">
                  <a:latin typeface="Manrope" pitchFamily="2" charset="0"/>
                </a:rPr>
                <a:t>Dicitura</a:t>
              </a:r>
              <a:r>
                <a:rPr sz="900" b="1" dirty="0">
                  <a:latin typeface="Manrope" pitchFamily="2" charset="0"/>
                </a:rPr>
                <a:t> 02</a:t>
              </a:r>
            </a:p>
          </p:txBody>
        </p:sp>
        <p:sp>
          <p:nvSpPr>
            <p:cNvPr id="40" name="Linea">
              <a:extLst>
                <a:ext uri="{FF2B5EF4-FFF2-40B4-BE49-F238E27FC236}">
                  <a16:creationId xmlns:a16="http://schemas.microsoft.com/office/drawing/2014/main" id="{0D3513D8-03DF-07FB-C95C-75AB43EA944A}"/>
                </a:ext>
              </a:extLst>
            </p:cNvPr>
            <p:cNvSpPr/>
            <p:nvPr/>
          </p:nvSpPr>
          <p:spPr>
            <a:xfrm flipV="1">
              <a:off x="1650093" y="-1"/>
              <a:ext cx="1" cy="1025419"/>
            </a:xfrm>
            <a:prstGeom prst="line">
              <a:avLst/>
            </a:prstGeom>
            <a:noFill/>
            <a:ln w="9525" cap="flat">
              <a:solidFill>
                <a:srgbClr val="102C53"/>
              </a:solidFill>
              <a:prstDash val="solid"/>
              <a:miter lim="400000"/>
            </a:ln>
            <a:effectLst/>
          </p:spPr>
          <p:txBody>
            <a:bodyPr wrap="square" lIns="50800" tIns="50800" rIns="50800" bIns="50800" numCol="1" anchor="ctr">
              <a:noAutofit/>
            </a:bodyPr>
            <a:lstStyle/>
            <a:p>
              <a:endParaRPr sz="338" dirty="0">
                <a:latin typeface="Manrope" pitchFamily="2" charset="0"/>
              </a:endParaRPr>
            </a:p>
          </p:txBody>
        </p:sp>
      </p:grpSp>
      <p:grpSp>
        <p:nvGrpSpPr>
          <p:cNvPr id="41" name="Raggruppa">
            <a:extLst>
              <a:ext uri="{FF2B5EF4-FFF2-40B4-BE49-F238E27FC236}">
                <a16:creationId xmlns:a16="http://schemas.microsoft.com/office/drawing/2014/main" id="{EE4E4B32-B5F8-3F30-EE38-C91ECC226870}"/>
              </a:ext>
            </a:extLst>
          </p:cNvPr>
          <p:cNvGrpSpPr/>
          <p:nvPr userDrawn="1"/>
        </p:nvGrpSpPr>
        <p:grpSpPr>
          <a:xfrm>
            <a:off x="7104925" y="6152538"/>
            <a:ext cx="979517" cy="453158"/>
            <a:chOff x="60711" y="0"/>
            <a:chExt cx="1958904" cy="906313"/>
          </a:xfrm>
        </p:grpSpPr>
        <p:sp>
          <p:nvSpPr>
            <p:cNvPr id="42" name="Logo">
              <a:extLst>
                <a:ext uri="{FF2B5EF4-FFF2-40B4-BE49-F238E27FC236}">
                  <a16:creationId xmlns:a16="http://schemas.microsoft.com/office/drawing/2014/main" id="{01F912F9-4CA7-0309-4362-4AE504D449B0}"/>
                </a:ext>
              </a:extLst>
            </p:cNvPr>
            <p:cNvSpPr txBox="1"/>
            <p:nvPr/>
          </p:nvSpPr>
          <p:spPr>
            <a:xfrm>
              <a:off x="996967" y="135122"/>
              <a:ext cx="1022648" cy="63607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43" name="Poligono">
              <a:extLst>
                <a:ext uri="{FF2B5EF4-FFF2-40B4-BE49-F238E27FC236}">
                  <a16:creationId xmlns:a16="http://schemas.microsoft.com/office/drawing/2014/main" id="{1A2CDB77-2460-9096-7611-C3E31F3AB038}"/>
                </a:ext>
              </a:extLst>
            </p:cNvPr>
            <p:cNvSpPr/>
            <p:nvPr/>
          </p:nvSpPr>
          <p:spPr>
            <a:xfrm>
              <a:off x="60711" y="0"/>
              <a:ext cx="784891" cy="90631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nvGrpSpPr>
          <p:cNvPr id="44" name="Raggruppa">
            <a:extLst>
              <a:ext uri="{FF2B5EF4-FFF2-40B4-BE49-F238E27FC236}">
                <a16:creationId xmlns:a16="http://schemas.microsoft.com/office/drawing/2014/main" id="{E9DC9E88-ED5E-A322-CEF0-BA8C7730DD17}"/>
              </a:ext>
            </a:extLst>
          </p:cNvPr>
          <p:cNvGrpSpPr/>
          <p:nvPr userDrawn="1"/>
        </p:nvGrpSpPr>
        <p:grpSpPr>
          <a:xfrm>
            <a:off x="3478116" y="6125021"/>
            <a:ext cx="2345580" cy="508191"/>
            <a:chOff x="-1" y="0"/>
            <a:chExt cx="4690853" cy="1016381"/>
          </a:xfrm>
        </p:grpSpPr>
        <p:grpSp>
          <p:nvGrpSpPr>
            <p:cNvPr id="45" name="Raggruppa">
              <a:extLst>
                <a:ext uri="{FF2B5EF4-FFF2-40B4-BE49-F238E27FC236}">
                  <a16:creationId xmlns:a16="http://schemas.microsoft.com/office/drawing/2014/main" id="{0AAB06EA-BD72-204E-2331-5ADA684865D6}"/>
                </a:ext>
              </a:extLst>
            </p:cNvPr>
            <p:cNvGrpSpPr/>
            <p:nvPr/>
          </p:nvGrpSpPr>
          <p:grpSpPr>
            <a:xfrm>
              <a:off x="-1" y="0"/>
              <a:ext cx="2032314" cy="1016381"/>
              <a:chOff x="0" y="0"/>
              <a:chExt cx="2032313" cy="1016380"/>
            </a:xfrm>
          </p:grpSpPr>
          <p:sp>
            <p:nvSpPr>
              <p:cNvPr id="49" name="Logo">
                <a:extLst>
                  <a:ext uri="{FF2B5EF4-FFF2-40B4-BE49-F238E27FC236}">
                    <a16:creationId xmlns:a16="http://schemas.microsoft.com/office/drawing/2014/main" id="{E2A46CB7-6126-FAF4-587A-DD55008E4667}"/>
                  </a:ext>
                </a:extLst>
              </p:cNvPr>
              <p:cNvSpPr txBox="1"/>
              <p:nvPr/>
            </p:nvSpPr>
            <p:spPr>
              <a:xfrm>
                <a:off x="1009665" y="190150"/>
                <a:ext cx="1022648" cy="63607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50" name="Triangolo">
                <a:extLst>
                  <a:ext uri="{FF2B5EF4-FFF2-40B4-BE49-F238E27FC236}">
                    <a16:creationId xmlns:a16="http://schemas.microsoft.com/office/drawing/2014/main" id="{49414913-DF6E-3124-0037-4413F4E9DBA5}"/>
                  </a:ext>
                </a:extLst>
              </p:cNvPr>
              <p:cNvSpPr/>
              <p:nvPr/>
            </p:nvSpPr>
            <p:spPr>
              <a:xfrm>
                <a:off x="0" y="0"/>
                <a:ext cx="1016380" cy="101638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nvGrpSpPr>
            <p:cNvPr id="46" name="Raggruppa">
              <a:extLst>
                <a:ext uri="{FF2B5EF4-FFF2-40B4-BE49-F238E27FC236}">
                  <a16:creationId xmlns:a16="http://schemas.microsoft.com/office/drawing/2014/main" id="{2E1D7F5F-ABE7-5DE5-9E9B-5271458A6691}"/>
                </a:ext>
              </a:extLst>
            </p:cNvPr>
            <p:cNvGrpSpPr/>
            <p:nvPr/>
          </p:nvGrpSpPr>
          <p:grpSpPr>
            <a:xfrm>
              <a:off x="2519023" y="0"/>
              <a:ext cx="2171829" cy="1016381"/>
              <a:chOff x="0" y="0"/>
              <a:chExt cx="2171826" cy="1016380"/>
            </a:xfrm>
          </p:grpSpPr>
          <p:sp>
            <p:nvSpPr>
              <p:cNvPr id="47" name="Logo">
                <a:extLst>
                  <a:ext uri="{FF2B5EF4-FFF2-40B4-BE49-F238E27FC236}">
                    <a16:creationId xmlns:a16="http://schemas.microsoft.com/office/drawing/2014/main" id="{FB792114-1E03-A8B8-F9F6-0BD1E522B30C}"/>
                  </a:ext>
                </a:extLst>
              </p:cNvPr>
              <p:cNvSpPr txBox="1"/>
              <p:nvPr/>
            </p:nvSpPr>
            <p:spPr>
              <a:xfrm>
                <a:off x="1149178" y="190150"/>
                <a:ext cx="1022648" cy="63607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48" name="Rettangolo arrotondato">
                <a:extLst>
                  <a:ext uri="{FF2B5EF4-FFF2-40B4-BE49-F238E27FC236}">
                    <a16:creationId xmlns:a16="http://schemas.microsoft.com/office/drawing/2014/main" id="{51D7D47B-E4A9-117B-C867-618C7B14273D}"/>
                  </a:ext>
                </a:extLst>
              </p:cNvPr>
              <p:cNvSpPr/>
              <p:nvPr/>
            </p:nvSpPr>
            <p:spPr>
              <a:xfrm>
                <a:off x="0" y="0"/>
                <a:ext cx="1016380" cy="1016380"/>
              </a:xfrm>
              <a:prstGeom prst="roundRect">
                <a:avLst>
                  <a:gd name="adj" fmla="val 9826"/>
                </a:avLst>
              </a:pr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D5D5D5"/>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sp>
        <p:nvSpPr>
          <p:cNvPr id="52" name="Titolo 5">
            <a:extLst>
              <a:ext uri="{FF2B5EF4-FFF2-40B4-BE49-F238E27FC236}">
                <a16:creationId xmlns:a16="http://schemas.microsoft.com/office/drawing/2014/main" id="{FAD942FF-4AE3-BA4F-0D20-F8F6CDA75DBC}"/>
              </a:ext>
            </a:extLst>
          </p:cNvPr>
          <p:cNvSpPr>
            <a:spLocks noGrp="1"/>
          </p:cNvSpPr>
          <p:nvPr>
            <p:ph type="title" hasCustomPrompt="1"/>
          </p:nvPr>
        </p:nvSpPr>
        <p:spPr>
          <a:xfrm>
            <a:off x="603287" y="1873912"/>
            <a:ext cx="10986218" cy="2324100"/>
          </a:xfrm>
          <a:prstGeom prst="rect">
            <a:avLst/>
          </a:prstGeom>
        </p:spPr>
        <p:txBody>
          <a:bodyPr lIns="0" tIns="360000" rIns="0" bIns="0" anchor="t"/>
          <a:lstStyle>
            <a:lvl1pPr>
              <a:defRPr>
                <a:solidFill>
                  <a:schemeClr val="bg1"/>
                </a:solidFill>
              </a:defRPr>
            </a:lvl1pPr>
          </a:lstStyle>
          <a:p>
            <a:r>
              <a:rPr lang="it-IT" dirty="0"/>
              <a:t>Inserire titolo</a:t>
            </a:r>
          </a:p>
        </p:txBody>
      </p:sp>
      <p:sp>
        <p:nvSpPr>
          <p:cNvPr id="53" name="Tema / Titolo / Docente  |  00. 00. 0000">
            <a:extLst>
              <a:ext uri="{FF2B5EF4-FFF2-40B4-BE49-F238E27FC236}">
                <a16:creationId xmlns:a16="http://schemas.microsoft.com/office/drawing/2014/main" id="{21E39AD4-D17D-DA18-8557-753A1598EDBB}"/>
              </a:ext>
            </a:extLst>
          </p:cNvPr>
          <p:cNvSpPr txBox="1">
            <a:spLocks noGrp="1"/>
          </p:cNvSpPr>
          <p:nvPr>
            <p:ph type="body" sz="quarter" idx="21" hasCustomPrompt="1"/>
          </p:nvPr>
        </p:nvSpPr>
        <p:spPr>
          <a:xfrm>
            <a:off x="600710" y="494701"/>
            <a:ext cx="4078060" cy="318490"/>
          </a:xfrm>
          <a:prstGeom prst="rect">
            <a:avLst/>
          </a:prstGeom>
        </p:spPr>
        <p:txBody>
          <a:bodyPr lIns="45719" tIns="45719" rIns="45719" bIns="45719">
            <a:noAutofit/>
          </a:bodyPr>
          <a:lstStyle>
            <a:lvl1pPr marL="0" indent="0">
              <a:lnSpc>
                <a:spcPct val="100000"/>
              </a:lnSpc>
              <a:buNone/>
              <a:defRPr sz="1200">
                <a:solidFill>
                  <a:schemeClr val="bg1"/>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62" name="Linea">
            <a:extLst>
              <a:ext uri="{FF2B5EF4-FFF2-40B4-BE49-F238E27FC236}">
                <a16:creationId xmlns:a16="http://schemas.microsoft.com/office/drawing/2014/main" id="{54CC51DA-C723-F8DB-C158-F298D04F09C3}"/>
              </a:ext>
            </a:extLst>
          </p:cNvPr>
          <p:cNvSpPr/>
          <p:nvPr userDrawn="1"/>
        </p:nvSpPr>
        <p:spPr>
          <a:xfrm>
            <a:off x="0" y="1416971"/>
            <a:ext cx="12192795" cy="0"/>
          </a:xfrm>
          <a:prstGeom prst="line">
            <a:avLst/>
          </a:prstGeom>
          <a:ln w="6350">
            <a:solidFill>
              <a:schemeClr val="bg1">
                <a:alpha val="50000"/>
              </a:schemeClr>
            </a:solidFill>
            <a:miter lim="400000"/>
          </a:ln>
        </p:spPr>
        <p:txBody>
          <a:bodyPr lIns="25400" tIns="25400" rIns="25400" bIns="25400" anchor="ctr"/>
          <a:lstStyle/>
          <a:p>
            <a:endParaRPr sz="338" dirty="0">
              <a:latin typeface="Manrope" pitchFamily="2" charset="0"/>
            </a:endParaRPr>
          </a:p>
        </p:txBody>
      </p:sp>
      <p:sp>
        <p:nvSpPr>
          <p:cNvPr id="3" name="Linea">
            <a:extLst>
              <a:ext uri="{FF2B5EF4-FFF2-40B4-BE49-F238E27FC236}">
                <a16:creationId xmlns:a16="http://schemas.microsoft.com/office/drawing/2014/main" id="{212AA810-2E06-6DB2-CF2D-E8B825DA18E6}"/>
              </a:ext>
            </a:extLst>
          </p:cNvPr>
          <p:cNvSpPr/>
          <p:nvPr userDrawn="1"/>
        </p:nvSpPr>
        <p:spPr>
          <a:xfrm rot="10800000" flipH="1">
            <a:off x="10895557" y="-1590"/>
            <a:ext cx="1" cy="6855889"/>
          </a:xfrm>
          <a:prstGeom prst="line">
            <a:avLst/>
          </a:prstGeom>
          <a:ln w="6350">
            <a:solidFill>
              <a:schemeClr val="bg1">
                <a:alpha val="50000"/>
              </a:schemeClr>
            </a:solidFill>
            <a:miter lim="400000"/>
          </a:ln>
        </p:spPr>
        <p:txBody>
          <a:bodyPr lIns="25399" tIns="25399" rIns="25399" bIns="25399" anchor="ctr"/>
          <a:lstStyle/>
          <a:p>
            <a:endParaRPr sz="1200" dirty="0">
              <a:latin typeface="Manrope" pitchFamily="2" charset="0"/>
            </a:endParaRPr>
          </a:p>
        </p:txBody>
      </p:sp>
      <p:sp>
        <p:nvSpPr>
          <p:cNvPr id="28" name="Ovale 27">
            <a:extLst>
              <a:ext uri="{FF2B5EF4-FFF2-40B4-BE49-F238E27FC236}">
                <a16:creationId xmlns:a16="http://schemas.microsoft.com/office/drawing/2014/main" id="{1526C403-D8EF-49F4-AE98-8D0CC36DA1EF}"/>
              </a:ext>
            </a:extLst>
          </p:cNvPr>
          <p:cNvSpPr/>
          <p:nvPr userDrawn="1"/>
        </p:nvSpPr>
        <p:spPr>
          <a:xfrm>
            <a:off x="2609" y="-9470299"/>
            <a:ext cx="10887979" cy="10887270"/>
          </a:xfrm>
          <a:prstGeom prst="ellipse">
            <a:avLst/>
          </a:prstGeom>
          <a:gradFill flip="none" rotWithShape="1">
            <a:gsLst>
              <a:gs pos="38000">
                <a:schemeClr val="tx1">
                  <a:lumMod val="0"/>
                  <a:lumOff val="100000"/>
                  <a:alpha val="15412"/>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pic>
        <p:nvPicPr>
          <p:cNvPr id="27" name="Elemento grafico 26">
            <a:extLst>
              <a:ext uri="{FF2B5EF4-FFF2-40B4-BE49-F238E27FC236}">
                <a16:creationId xmlns:a16="http://schemas.microsoft.com/office/drawing/2014/main" id="{73E11A02-42E0-4BB1-B98B-BE09A4A6F51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27412" y="6129055"/>
            <a:ext cx="1548000" cy="501465"/>
          </a:xfrm>
          <a:prstGeom prst="rect">
            <a:avLst/>
          </a:prstGeom>
        </p:spPr>
      </p:pic>
    </p:spTree>
    <p:extLst>
      <p:ext uri="{BB962C8B-B14F-4D97-AF65-F5344CB8AC3E}">
        <p14:creationId xmlns:p14="http://schemas.microsoft.com/office/powerpoint/2010/main" val="95526757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Cover E">
    <p:bg>
      <p:bgPr>
        <a:solidFill>
          <a:schemeClr val="bg1"/>
        </a:solidFill>
        <a:effectLst/>
      </p:bgPr>
    </p:bg>
    <p:spTree>
      <p:nvGrpSpPr>
        <p:cNvPr id="1" name=""/>
        <p:cNvGrpSpPr/>
        <p:nvPr/>
      </p:nvGrpSpPr>
      <p:grpSpPr>
        <a:xfrm>
          <a:off x="0" y="0"/>
          <a:ext cx="0" cy="0"/>
          <a:chOff x="0" y="0"/>
          <a:chExt cx="0" cy="0"/>
        </a:xfrm>
      </p:grpSpPr>
      <p:sp>
        <p:nvSpPr>
          <p:cNvPr id="11" name="Linea">
            <a:extLst>
              <a:ext uri="{FF2B5EF4-FFF2-40B4-BE49-F238E27FC236}">
                <a16:creationId xmlns:a16="http://schemas.microsoft.com/office/drawing/2014/main" id="{06A5565B-3792-761F-D5E8-89E83049F337}"/>
              </a:ext>
            </a:extLst>
          </p:cNvPr>
          <p:cNvSpPr/>
          <p:nvPr userDrawn="1"/>
        </p:nvSpPr>
        <p:spPr>
          <a:xfrm>
            <a:off x="0" y="3429000"/>
            <a:ext cx="12192795" cy="0"/>
          </a:xfrm>
          <a:prstGeom prst="line">
            <a:avLst/>
          </a:prstGeom>
          <a:ln w="6350">
            <a:solidFill>
              <a:srgbClr val="102C53">
                <a:alpha val="50000"/>
              </a:srgbClr>
            </a:solidFill>
            <a:miter lim="400000"/>
          </a:ln>
        </p:spPr>
        <p:txBody>
          <a:bodyPr lIns="25400" tIns="25400" rIns="25400" bIns="25400" anchor="ctr"/>
          <a:lstStyle/>
          <a:p>
            <a:endParaRPr sz="338" dirty="0">
              <a:latin typeface="Manrope" pitchFamily="2" charset="0"/>
            </a:endParaRPr>
          </a:p>
        </p:txBody>
      </p:sp>
      <p:sp>
        <p:nvSpPr>
          <p:cNvPr id="12" name="Linea">
            <a:extLst>
              <a:ext uri="{FF2B5EF4-FFF2-40B4-BE49-F238E27FC236}">
                <a16:creationId xmlns:a16="http://schemas.microsoft.com/office/drawing/2014/main" id="{39CEE595-3918-20DF-0A93-E1BE36E4BCF4}"/>
              </a:ext>
            </a:extLst>
          </p:cNvPr>
          <p:cNvSpPr/>
          <p:nvPr userDrawn="1"/>
        </p:nvSpPr>
        <p:spPr>
          <a:xfrm flipV="1">
            <a:off x="11566815" y="15448"/>
            <a:ext cx="0" cy="6827108"/>
          </a:xfrm>
          <a:prstGeom prst="line">
            <a:avLst/>
          </a:prstGeom>
          <a:ln w="6350">
            <a:solidFill>
              <a:srgbClr val="102C53">
                <a:alpha val="50000"/>
              </a:srgbClr>
            </a:solidFill>
            <a:miter lim="400000"/>
          </a:ln>
        </p:spPr>
        <p:txBody>
          <a:bodyPr lIns="25400" tIns="25400" rIns="25400" bIns="25400" anchor="ctr"/>
          <a:lstStyle/>
          <a:p>
            <a:endParaRPr sz="338" dirty="0">
              <a:latin typeface="Manrope" pitchFamily="2" charset="0"/>
            </a:endParaRPr>
          </a:p>
        </p:txBody>
      </p:sp>
      <p:sp>
        <p:nvSpPr>
          <p:cNvPr id="13" name="Linea">
            <a:extLst>
              <a:ext uri="{FF2B5EF4-FFF2-40B4-BE49-F238E27FC236}">
                <a16:creationId xmlns:a16="http://schemas.microsoft.com/office/drawing/2014/main" id="{1FF15F9B-EC12-8E00-194B-C92BF9532474}"/>
              </a:ext>
            </a:extLst>
          </p:cNvPr>
          <p:cNvSpPr/>
          <p:nvPr userDrawn="1"/>
        </p:nvSpPr>
        <p:spPr>
          <a:xfrm flipV="1">
            <a:off x="7562733" y="15448"/>
            <a:ext cx="0" cy="6827108"/>
          </a:xfrm>
          <a:prstGeom prst="line">
            <a:avLst/>
          </a:prstGeom>
          <a:ln w="6350">
            <a:solidFill>
              <a:srgbClr val="102C53">
                <a:alpha val="50000"/>
              </a:srgbClr>
            </a:solidFill>
            <a:miter lim="400000"/>
          </a:ln>
        </p:spPr>
        <p:txBody>
          <a:bodyPr lIns="25400" tIns="25400" rIns="25400" bIns="25400" anchor="ctr"/>
          <a:lstStyle/>
          <a:p>
            <a:endParaRPr sz="338" dirty="0">
              <a:latin typeface="Manrope" pitchFamily="2" charset="0"/>
            </a:endParaRPr>
          </a:p>
        </p:txBody>
      </p:sp>
      <p:sp>
        <p:nvSpPr>
          <p:cNvPr id="14" name="Tema / Titolo / Docente  |  00. 00. 0000">
            <a:extLst>
              <a:ext uri="{FF2B5EF4-FFF2-40B4-BE49-F238E27FC236}">
                <a16:creationId xmlns:a16="http://schemas.microsoft.com/office/drawing/2014/main" id="{1DCB0E58-CB34-9BB0-27A9-F358FEB81E9A}"/>
              </a:ext>
            </a:extLst>
          </p:cNvPr>
          <p:cNvSpPr txBox="1">
            <a:spLocks noGrp="1"/>
          </p:cNvSpPr>
          <p:nvPr>
            <p:ph type="body" sz="quarter" idx="21" hasCustomPrompt="1"/>
          </p:nvPr>
        </p:nvSpPr>
        <p:spPr>
          <a:xfrm>
            <a:off x="600710" y="5929933"/>
            <a:ext cx="4078060" cy="318490"/>
          </a:xfrm>
          <a:prstGeom prst="rect">
            <a:avLst/>
          </a:prstGeom>
        </p:spPr>
        <p:txBody>
          <a:bodyPr lIns="45719" tIns="45719" rIns="45719" bIns="45719">
            <a:noAutofit/>
          </a:bodyPr>
          <a:lstStyle>
            <a:lvl1pPr marL="0" indent="0">
              <a:lnSpc>
                <a:spcPct val="100000"/>
              </a:lnSpc>
              <a:buNone/>
              <a:defRPr sz="1200">
                <a:solidFill>
                  <a:schemeClr val="tx2"/>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17" name="Titolo 5">
            <a:extLst>
              <a:ext uri="{FF2B5EF4-FFF2-40B4-BE49-F238E27FC236}">
                <a16:creationId xmlns:a16="http://schemas.microsoft.com/office/drawing/2014/main" id="{4DAF60AC-FCFA-4F79-8AA6-85AC61BFAA4D}"/>
              </a:ext>
            </a:extLst>
          </p:cNvPr>
          <p:cNvSpPr>
            <a:spLocks noGrp="1"/>
          </p:cNvSpPr>
          <p:nvPr>
            <p:ph type="title" hasCustomPrompt="1"/>
          </p:nvPr>
        </p:nvSpPr>
        <p:spPr>
          <a:xfrm>
            <a:off x="603287" y="3429000"/>
            <a:ext cx="6953096" cy="2324100"/>
          </a:xfrm>
          <a:prstGeom prst="rect">
            <a:avLst/>
          </a:prstGeom>
        </p:spPr>
        <p:txBody>
          <a:bodyPr lIns="0" tIns="360000" rIns="0" bIns="0" anchor="t"/>
          <a:lstStyle>
            <a:lvl1pPr>
              <a:defRPr>
                <a:solidFill>
                  <a:schemeClr val="tx2"/>
                </a:solidFill>
              </a:defRPr>
            </a:lvl1pPr>
          </a:lstStyle>
          <a:p>
            <a:r>
              <a:rPr lang="it-IT" dirty="0"/>
              <a:t>Inserire titolo</a:t>
            </a:r>
            <a:br>
              <a:rPr lang="it-IT" dirty="0"/>
            </a:br>
            <a:r>
              <a:rPr lang="it-IT" dirty="0"/>
              <a:t>Presentazione</a:t>
            </a:r>
          </a:p>
        </p:txBody>
      </p:sp>
      <p:sp>
        <p:nvSpPr>
          <p:cNvPr id="21" name="Cerchio">
            <a:extLst>
              <a:ext uri="{FF2B5EF4-FFF2-40B4-BE49-F238E27FC236}">
                <a16:creationId xmlns:a16="http://schemas.microsoft.com/office/drawing/2014/main" id="{6E7576C8-25DA-044B-E1DD-8104EE1A54CF}"/>
              </a:ext>
            </a:extLst>
          </p:cNvPr>
          <p:cNvSpPr/>
          <p:nvPr userDrawn="1"/>
        </p:nvSpPr>
        <p:spPr>
          <a:xfrm rot="5400000">
            <a:off x="7572787" y="-581302"/>
            <a:ext cx="4010172" cy="4010432"/>
          </a:xfrm>
          <a:prstGeom prst="ellipse">
            <a:avLst/>
          </a:prstGeom>
          <a:gradFill flip="none" rotWithShape="1">
            <a:gsLst>
              <a:gs pos="85000">
                <a:srgbClr val="FFFFFF">
                  <a:alpha val="0"/>
                </a:srgbClr>
              </a:gs>
              <a:gs pos="0">
                <a:srgbClr val="8795A8"/>
              </a:gs>
              <a:gs pos="100000">
                <a:schemeClr val="accent1"/>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Manrope" pitchFamily="2" charset="0"/>
              <a:cs typeface="Arial" panose="020B0604020202020204" pitchFamily="34" charset="0"/>
            </a:endParaRPr>
          </a:p>
        </p:txBody>
      </p:sp>
      <p:sp>
        <p:nvSpPr>
          <p:cNvPr id="22" name="Cerchio">
            <a:extLst>
              <a:ext uri="{FF2B5EF4-FFF2-40B4-BE49-F238E27FC236}">
                <a16:creationId xmlns:a16="http://schemas.microsoft.com/office/drawing/2014/main" id="{30211EF7-C505-8055-D080-3F3D88BB6BE8}"/>
              </a:ext>
            </a:extLst>
          </p:cNvPr>
          <p:cNvSpPr/>
          <p:nvPr userDrawn="1"/>
        </p:nvSpPr>
        <p:spPr>
          <a:xfrm rot="16200000">
            <a:off x="7572787" y="3428871"/>
            <a:ext cx="4010172" cy="4010432"/>
          </a:xfrm>
          <a:prstGeom prst="ellipse">
            <a:avLst/>
          </a:prstGeom>
          <a:gradFill flip="none" rotWithShape="1">
            <a:gsLst>
              <a:gs pos="85000">
                <a:srgbClr val="FFFFFF">
                  <a:alpha val="0"/>
                </a:srgbClr>
              </a:gs>
              <a:gs pos="0">
                <a:srgbClr val="8795A8"/>
              </a:gs>
              <a:gs pos="100000">
                <a:schemeClr val="accent1"/>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Manrope" pitchFamily="2" charset="0"/>
              <a:cs typeface="Arial" panose="020B0604020202020204" pitchFamily="34" charset="0"/>
            </a:endParaRPr>
          </a:p>
        </p:txBody>
      </p:sp>
      <p:pic>
        <p:nvPicPr>
          <p:cNvPr id="3" name="Elemento grafico 2">
            <a:extLst>
              <a:ext uri="{FF2B5EF4-FFF2-40B4-BE49-F238E27FC236}">
                <a16:creationId xmlns:a16="http://schemas.microsoft.com/office/drawing/2014/main" id="{51B1F0B2-95BC-48D0-A4B9-DD912BE07B4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37559" y="557094"/>
            <a:ext cx="2088000" cy="676394"/>
          </a:xfrm>
          <a:prstGeom prst="rect">
            <a:avLst/>
          </a:prstGeom>
        </p:spPr>
      </p:pic>
    </p:spTree>
    <p:extLst>
      <p:ext uri="{BB962C8B-B14F-4D97-AF65-F5344CB8AC3E}">
        <p14:creationId xmlns:p14="http://schemas.microsoft.com/office/powerpoint/2010/main" val="1329788427"/>
      </p:ext>
    </p:extLst>
  </p:cSld>
  <p:clrMapOvr>
    <a:masterClrMapping/>
  </p:clrMapOvr>
  <p:extLst>
    <p:ext uri="{DCECCB84-F9BA-43D5-87BE-67443E8EF086}">
      <p15:sldGuideLst xmlns:p15="http://schemas.microsoft.com/office/powerpoint/2012/main">
        <p15:guide id="1" orient="horz" pos="777"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sorio_A">
    <p:bg>
      <p:bgPr>
        <a:solidFill>
          <a:schemeClr val="accent1"/>
        </a:solidFill>
        <a:effectLst/>
      </p:bgPr>
    </p:bg>
    <p:spTree>
      <p:nvGrpSpPr>
        <p:cNvPr id="1" name=""/>
        <p:cNvGrpSpPr/>
        <p:nvPr/>
      </p:nvGrpSpPr>
      <p:grpSpPr>
        <a:xfrm>
          <a:off x="0" y="0"/>
          <a:ext cx="0" cy="0"/>
          <a:chOff x="0" y="0"/>
          <a:chExt cx="0" cy="0"/>
        </a:xfrm>
      </p:grpSpPr>
      <p:sp>
        <p:nvSpPr>
          <p:cNvPr id="11" name="Ovale 10">
            <a:extLst>
              <a:ext uri="{FF2B5EF4-FFF2-40B4-BE49-F238E27FC236}">
                <a16:creationId xmlns:a16="http://schemas.microsoft.com/office/drawing/2014/main" id="{35E14663-8764-4DCE-B9CB-7C9A4CEA9BB5}"/>
              </a:ext>
            </a:extLst>
          </p:cNvPr>
          <p:cNvSpPr/>
          <p:nvPr userDrawn="1"/>
        </p:nvSpPr>
        <p:spPr>
          <a:xfrm rot="6083929">
            <a:off x="1311375" y="1414011"/>
            <a:ext cx="10887270" cy="10887979"/>
          </a:xfrm>
          <a:prstGeom prst="ellipse">
            <a:avLst/>
          </a:prstGeom>
          <a:gradFill flip="none" rotWithShape="1">
            <a:gsLst>
              <a:gs pos="38000">
                <a:schemeClr val="tx1">
                  <a:lumMod val="0"/>
                  <a:lumOff val="100000"/>
                  <a:alpha val="0"/>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sp>
        <p:nvSpPr>
          <p:cNvPr id="2" name="Titolo 1">
            <a:extLst>
              <a:ext uri="{FF2B5EF4-FFF2-40B4-BE49-F238E27FC236}">
                <a16:creationId xmlns:a16="http://schemas.microsoft.com/office/drawing/2014/main" id="{189FF9E0-0F2A-4E7B-ADD7-33314E9E93ED}"/>
              </a:ext>
            </a:extLst>
          </p:cNvPr>
          <p:cNvSpPr>
            <a:spLocks noGrp="1"/>
          </p:cNvSpPr>
          <p:nvPr>
            <p:ph type="title" hasCustomPrompt="1"/>
          </p:nvPr>
        </p:nvSpPr>
        <p:spPr>
          <a:xfrm>
            <a:off x="3216275" y="1418313"/>
            <a:ext cx="8640763" cy="1299008"/>
          </a:xfrm>
        </p:spPr>
        <p:txBody>
          <a:bodyPr anchor="ctr"/>
          <a:lstStyle>
            <a:lvl1pPr>
              <a:defRPr>
                <a:solidFill>
                  <a:schemeClr val="bg1"/>
                </a:solidFill>
              </a:defRPr>
            </a:lvl1pPr>
          </a:lstStyle>
          <a:p>
            <a:r>
              <a:rPr lang="it-IT" dirty="0"/>
              <a:t>Titolo del divisorio</a:t>
            </a:r>
          </a:p>
        </p:txBody>
      </p:sp>
      <p:sp>
        <p:nvSpPr>
          <p:cNvPr id="3" name="Segnaposto data 2">
            <a:extLst>
              <a:ext uri="{FF2B5EF4-FFF2-40B4-BE49-F238E27FC236}">
                <a16:creationId xmlns:a16="http://schemas.microsoft.com/office/drawing/2014/main" id="{8E134B4D-D1C6-403C-87F8-32776FD0E88B}"/>
              </a:ext>
            </a:extLst>
          </p:cNvPr>
          <p:cNvSpPr>
            <a:spLocks noGrp="1"/>
          </p:cNvSpPr>
          <p:nvPr>
            <p:ph type="dt" sz="half" idx="10"/>
          </p:nvPr>
        </p:nvSpPr>
        <p:spPr/>
        <p:txBody>
          <a:bodyPr/>
          <a:lstStyle>
            <a:lvl1pPr>
              <a:defRPr>
                <a:solidFill>
                  <a:schemeClr val="bg1"/>
                </a:solidFill>
              </a:defRPr>
            </a:lvl1pPr>
          </a:lstStyle>
          <a:p>
            <a:fld id="{9831DC3A-B058-4F4B-840A-CA8BF920460F}" type="datetime1">
              <a:rPr lang="it-IT" smtClean="0"/>
              <a:t>19/06/2025</a:t>
            </a:fld>
            <a:endParaRPr lang="it-IT" dirty="0"/>
          </a:p>
        </p:txBody>
      </p:sp>
      <p:sp>
        <p:nvSpPr>
          <p:cNvPr id="4" name="Segnaposto piè di pagina 3">
            <a:extLst>
              <a:ext uri="{FF2B5EF4-FFF2-40B4-BE49-F238E27FC236}">
                <a16:creationId xmlns:a16="http://schemas.microsoft.com/office/drawing/2014/main" id="{27C40DD1-2473-433A-86AF-A19E5D1CA2CF}"/>
              </a:ext>
            </a:extLst>
          </p:cNvPr>
          <p:cNvSpPr>
            <a:spLocks noGrp="1"/>
          </p:cNvSpPr>
          <p:nvPr>
            <p:ph type="ftr" sz="quarter" idx="11"/>
          </p:nvPr>
        </p:nvSpPr>
        <p:spPr/>
        <p:txBody>
          <a:bodyPr/>
          <a:lstStyle>
            <a:lvl1pPr>
              <a:defRPr>
                <a:solidFill>
                  <a:schemeClr val="bg1"/>
                </a:solidFill>
              </a:defRPr>
            </a:lvl1p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5E4E6DD-3673-45F3-B980-656947B0680A}"/>
              </a:ext>
            </a:extLst>
          </p:cNvPr>
          <p:cNvSpPr>
            <a:spLocks noGrp="1"/>
          </p:cNvSpPr>
          <p:nvPr>
            <p:ph type="sldNum" sz="quarter" idx="12"/>
          </p:nvPr>
        </p:nvSpPr>
        <p:spPr/>
        <p:txBody>
          <a:bodyPr/>
          <a:lstStyle>
            <a:lvl1pPr>
              <a:defRPr>
                <a:solidFill>
                  <a:schemeClr val="bg1"/>
                </a:solidFill>
              </a:defRPr>
            </a:lvl1pPr>
          </a:lstStyle>
          <a:p>
            <a:fld id="{3135EEA2-8D42-4D46-95A6-66E65FDC5EB1}" type="slidenum">
              <a:rPr lang="it-IT" smtClean="0"/>
              <a:pPr/>
              <a:t>‹#›</a:t>
            </a:fld>
            <a:endParaRPr lang="it-IT"/>
          </a:p>
        </p:txBody>
      </p:sp>
      <p:sp>
        <p:nvSpPr>
          <p:cNvPr id="6" name="Ovale 5">
            <a:extLst>
              <a:ext uri="{FF2B5EF4-FFF2-40B4-BE49-F238E27FC236}">
                <a16:creationId xmlns:a16="http://schemas.microsoft.com/office/drawing/2014/main" id="{419AA845-D4AF-40CE-B7F3-A1B95A20D2F3}"/>
              </a:ext>
            </a:extLst>
          </p:cNvPr>
          <p:cNvSpPr/>
          <p:nvPr userDrawn="1"/>
        </p:nvSpPr>
        <p:spPr>
          <a:xfrm>
            <a:off x="0" y="1418312"/>
            <a:ext cx="1284270" cy="1284270"/>
          </a:xfrm>
          <a:prstGeom prst="ellipse">
            <a:avLst/>
          </a:prstGeom>
          <a:noFill/>
          <a:ln w="9525">
            <a:solidFill>
              <a:schemeClr val="bg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BA29D2F2-5AC8-4927-AA1D-19630D333830}"/>
              </a:ext>
            </a:extLst>
          </p:cNvPr>
          <p:cNvCxnSpPr>
            <a:cxnSpLocks/>
          </p:cNvCxnSpPr>
          <p:nvPr userDrawn="1"/>
        </p:nvCxnSpPr>
        <p:spPr>
          <a:xfrm>
            <a:off x="0" y="1418312"/>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Connettore diritto 7">
            <a:extLst>
              <a:ext uri="{FF2B5EF4-FFF2-40B4-BE49-F238E27FC236}">
                <a16:creationId xmlns:a16="http://schemas.microsoft.com/office/drawing/2014/main" id="{53C00AF5-6CFB-4B05-922E-59446B4D5F1D}"/>
              </a:ext>
            </a:extLst>
          </p:cNvPr>
          <p:cNvCxnSpPr>
            <a:cxnSpLocks/>
          </p:cNvCxnSpPr>
          <p:nvPr userDrawn="1"/>
        </p:nvCxnSpPr>
        <p:spPr>
          <a:xfrm>
            <a:off x="0" y="2717320"/>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28D8426E-B0F3-4A04-99ED-0D9D1A7A694E}"/>
              </a:ext>
            </a:extLst>
          </p:cNvPr>
          <p:cNvCxnSpPr>
            <a:cxnSpLocks/>
          </p:cNvCxnSpPr>
          <p:nvPr userDrawn="1"/>
        </p:nvCxnSpPr>
        <p:spPr>
          <a:xfrm flipV="1">
            <a:off x="1284270" y="1"/>
            <a:ext cx="0" cy="7099442"/>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
        <p:nvSpPr>
          <p:cNvPr id="17" name="Segnaposto testo 16">
            <a:extLst>
              <a:ext uri="{FF2B5EF4-FFF2-40B4-BE49-F238E27FC236}">
                <a16:creationId xmlns:a16="http://schemas.microsoft.com/office/drawing/2014/main" id="{4D2183DA-6999-4DF4-AE0B-EDCD204668B6}"/>
              </a:ext>
            </a:extLst>
          </p:cNvPr>
          <p:cNvSpPr>
            <a:spLocks noGrp="1"/>
          </p:cNvSpPr>
          <p:nvPr>
            <p:ph type="body" sz="quarter" idx="13" hasCustomPrompt="1"/>
          </p:nvPr>
        </p:nvSpPr>
        <p:spPr>
          <a:xfrm>
            <a:off x="8765931" y="3961597"/>
            <a:ext cx="3091107" cy="2359025"/>
          </a:xfrm>
        </p:spPr>
        <p:txBody>
          <a:bodyPr anchor="b">
            <a:normAutofit/>
          </a:bodyPr>
          <a:lstStyle>
            <a:lvl1pPr algn="r">
              <a:defRPr sz="9600">
                <a:solidFill>
                  <a:schemeClr val="bg1"/>
                </a:solidFill>
              </a:defRPr>
            </a:lvl1pPr>
          </a:lstStyle>
          <a:p>
            <a:pPr lvl="0"/>
            <a:r>
              <a:rPr lang="it-IT" dirty="0"/>
              <a:t>00</a:t>
            </a:r>
          </a:p>
        </p:txBody>
      </p:sp>
    </p:spTree>
    <p:extLst>
      <p:ext uri="{BB962C8B-B14F-4D97-AF65-F5344CB8AC3E}">
        <p14:creationId xmlns:p14="http://schemas.microsoft.com/office/powerpoint/2010/main" val="30518539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Cover F">
    <p:bg>
      <p:bgPr>
        <a:solidFill>
          <a:schemeClr val="bg1"/>
        </a:solidFill>
        <a:effectLst/>
      </p:bgPr>
    </p:bg>
    <p:spTree>
      <p:nvGrpSpPr>
        <p:cNvPr id="1" name=""/>
        <p:cNvGrpSpPr/>
        <p:nvPr/>
      </p:nvGrpSpPr>
      <p:grpSpPr>
        <a:xfrm>
          <a:off x="0" y="0"/>
          <a:ext cx="0" cy="0"/>
          <a:chOff x="0" y="0"/>
          <a:chExt cx="0" cy="0"/>
        </a:xfrm>
      </p:grpSpPr>
      <p:pic>
        <p:nvPicPr>
          <p:cNvPr id="19" name="studente-6.jpg">
            <a:extLst>
              <a:ext uri="{FF2B5EF4-FFF2-40B4-BE49-F238E27FC236}">
                <a16:creationId xmlns:a16="http://schemas.microsoft.com/office/drawing/2014/main" id="{DA0DDB76-F351-4164-94AE-C6D2D1E45FB4}"/>
              </a:ext>
            </a:extLst>
          </p:cNvPr>
          <p:cNvPicPr>
            <a:picLocks noChangeAspect="1"/>
          </p:cNvPicPr>
          <p:nvPr userDrawn="1"/>
        </p:nvPicPr>
        <p:blipFill>
          <a:blip r:embed="rId2">
            <a:extLst>
              <a:ext uri="{28A0092B-C50C-407E-A947-70E740481C1C}">
                <a14:useLocalDpi xmlns:a14="http://schemas.microsoft.com/office/drawing/2010/main" val="0"/>
              </a:ext>
            </a:extLst>
          </a:blip>
          <a:srcRect t="7868" b="7868"/>
          <a:stretch/>
        </p:blipFill>
        <p:spPr>
          <a:xfrm>
            <a:off x="1" y="-15446"/>
            <a:ext cx="12202569" cy="6873447"/>
          </a:xfrm>
          <a:prstGeom prst="rect">
            <a:avLst/>
          </a:prstGeom>
        </p:spPr>
      </p:pic>
      <p:sp>
        <p:nvSpPr>
          <p:cNvPr id="12" name="Rettangolo">
            <a:extLst>
              <a:ext uri="{FF2B5EF4-FFF2-40B4-BE49-F238E27FC236}">
                <a16:creationId xmlns:a16="http://schemas.microsoft.com/office/drawing/2014/main" id="{A66CE9DD-F14C-4A96-8D86-1FA07F6449E0}"/>
              </a:ext>
            </a:extLst>
          </p:cNvPr>
          <p:cNvSpPr/>
          <p:nvPr userDrawn="1"/>
        </p:nvSpPr>
        <p:spPr>
          <a:xfrm>
            <a:off x="0" y="0"/>
            <a:ext cx="12212345" cy="6858000"/>
          </a:xfrm>
          <a:prstGeom prst="rect">
            <a:avLst/>
          </a:prstGeom>
          <a:gradFill flip="none" rotWithShape="1">
            <a:gsLst>
              <a:gs pos="0">
                <a:srgbClr val="FFFFFF">
                  <a:alpha val="0"/>
                </a:srgbClr>
              </a:gs>
              <a:gs pos="72000">
                <a:srgbClr val="FFFFFF"/>
              </a:gs>
            </a:gsLst>
            <a:lin ang="5400000" scaled="0"/>
            <a:tileRect/>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sp>
        <p:nvSpPr>
          <p:cNvPr id="14" name="Linea">
            <a:extLst>
              <a:ext uri="{FF2B5EF4-FFF2-40B4-BE49-F238E27FC236}">
                <a16:creationId xmlns:a16="http://schemas.microsoft.com/office/drawing/2014/main" id="{B39406AE-79B6-49A1-923B-123760D8505F}"/>
              </a:ext>
            </a:extLst>
          </p:cNvPr>
          <p:cNvSpPr/>
          <p:nvPr userDrawn="1"/>
        </p:nvSpPr>
        <p:spPr>
          <a:xfrm>
            <a:off x="0" y="1980994"/>
            <a:ext cx="12192795" cy="0"/>
          </a:xfrm>
          <a:prstGeom prst="line">
            <a:avLst/>
          </a:prstGeom>
          <a:ln w="6350">
            <a:solidFill>
              <a:schemeClr val="accent1">
                <a:alpha val="50000"/>
              </a:schemeClr>
            </a:solidFill>
            <a:miter lim="400000"/>
          </a:ln>
        </p:spPr>
        <p:txBody>
          <a:bodyPr lIns="25400" tIns="25400" rIns="25400" bIns="25400" anchor="ctr"/>
          <a:lstStyle/>
          <a:p>
            <a:endParaRPr sz="338" dirty="0">
              <a:latin typeface="Manrope" pitchFamily="2" charset="0"/>
            </a:endParaRPr>
          </a:p>
        </p:txBody>
      </p:sp>
      <p:sp>
        <p:nvSpPr>
          <p:cNvPr id="17" name="Linea">
            <a:extLst>
              <a:ext uri="{FF2B5EF4-FFF2-40B4-BE49-F238E27FC236}">
                <a16:creationId xmlns:a16="http://schemas.microsoft.com/office/drawing/2014/main" id="{DCC9F3C9-7921-43F1-BB63-5744C63E565E}"/>
              </a:ext>
            </a:extLst>
          </p:cNvPr>
          <p:cNvSpPr/>
          <p:nvPr userDrawn="1"/>
        </p:nvSpPr>
        <p:spPr>
          <a:xfrm flipV="1">
            <a:off x="10715224" y="15448"/>
            <a:ext cx="0" cy="6827108"/>
          </a:xfrm>
          <a:prstGeom prst="line">
            <a:avLst/>
          </a:prstGeom>
          <a:ln w="6350">
            <a:solidFill>
              <a:schemeClr val="tx2">
                <a:alpha val="50000"/>
              </a:schemeClr>
            </a:solidFill>
            <a:miter lim="400000"/>
          </a:ln>
        </p:spPr>
        <p:txBody>
          <a:bodyPr lIns="25400" tIns="25400" rIns="25400" bIns="25400" anchor="ctr"/>
          <a:lstStyle/>
          <a:p>
            <a:endParaRPr sz="338" dirty="0">
              <a:latin typeface="Manrope" pitchFamily="2" charset="0"/>
            </a:endParaRPr>
          </a:p>
        </p:txBody>
      </p:sp>
      <p:sp>
        <p:nvSpPr>
          <p:cNvPr id="10" name="Ovale 9">
            <a:extLst>
              <a:ext uri="{FF2B5EF4-FFF2-40B4-BE49-F238E27FC236}">
                <a16:creationId xmlns:a16="http://schemas.microsoft.com/office/drawing/2014/main" id="{1CCADD42-EE9E-4858-B6FB-01BA6E38FAD3}"/>
              </a:ext>
            </a:extLst>
          </p:cNvPr>
          <p:cNvSpPr/>
          <p:nvPr userDrawn="1"/>
        </p:nvSpPr>
        <p:spPr>
          <a:xfrm rot="18900000">
            <a:off x="-172754" y="1980994"/>
            <a:ext cx="10887979" cy="10887270"/>
          </a:xfrm>
          <a:prstGeom prst="ellipse">
            <a:avLst/>
          </a:prstGeom>
          <a:gradFill flip="none" rotWithShape="1">
            <a:gsLst>
              <a:gs pos="85000">
                <a:srgbClr val="FFFFFF">
                  <a:alpha val="0"/>
                </a:srgbClr>
              </a:gs>
              <a:gs pos="0">
                <a:schemeClr val="accent3"/>
              </a:gs>
              <a:gs pos="100000">
                <a:schemeClr val="accent1"/>
              </a:gs>
            </a:gsLst>
            <a:path path="circle">
              <a:fillToRect l="100000" t="100000"/>
            </a:path>
            <a:tileRect r="-100000" b="-100000"/>
          </a:gradFill>
          <a:ln w="12700">
            <a:miter lim="400000"/>
          </a:ln>
        </p:spPr>
        <p:txBody>
          <a:bodyPr lIns="25400" tIns="25400" rIns="25400" bIns="25400" anchor="ctr"/>
          <a:lstStyle/>
          <a:p>
            <a:pPr lvl="0" algn="ctr" defTabSz="412756"/>
            <a:endParaRPr lang="it-IT" sz="1600" dirty="0">
              <a:solidFill>
                <a:srgbClr val="FFFFFF"/>
              </a:solidFill>
              <a:latin typeface="Manrope" pitchFamily="2" charset="0"/>
              <a:cs typeface="Arial" panose="020B0604020202020204" pitchFamily="34" charset="0"/>
            </a:endParaRPr>
          </a:p>
        </p:txBody>
      </p:sp>
      <p:sp>
        <p:nvSpPr>
          <p:cNvPr id="15" name="Tema / Titolo / Docente  |  00. 00. 0000">
            <a:extLst>
              <a:ext uri="{FF2B5EF4-FFF2-40B4-BE49-F238E27FC236}">
                <a16:creationId xmlns:a16="http://schemas.microsoft.com/office/drawing/2014/main" id="{43EB2AAE-2F64-43C5-B8E8-F199350D7390}"/>
              </a:ext>
            </a:extLst>
          </p:cNvPr>
          <p:cNvSpPr txBox="1">
            <a:spLocks noGrp="1"/>
          </p:cNvSpPr>
          <p:nvPr>
            <p:ph type="body" sz="quarter" idx="21" hasCustomPrompt="1"/>
          </p:nvPr>
        </p:nvSpPr>
        <p:spPr>
          <a:xfrm>
            <a:off x="600710" y="5929933"/>
            <a:ext cx="4078060" cy="318490"/>
          </a:xfrm>
          <a:prstGeom prst="rect">
            <a:avLst/>
          </a:prstGeom>
        </p:spPr>
        <p:txBody>
          <a:bodyPr lIns="45719" tIns="45719" rIns="45719" bIns="45719">
            <a:noAutofit/>
          </a:bodyPr>
          <a:lstStyle>
            <a:lvl1pPr>
              <a:lnSpc>
                <a:spcPct val="100000"/>
              </a:lnSpc>
              <a:defRPr sz="1200">
                <a:solidFill>
                  <a:schemeClr val="tx2"/>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16" name="Titolo 5">
            <a:extLst>
              <a:ext uri="{FF2B5EF4-FFF2-40B4-BE49-F238E27FC236}">
                <a16:creationId xmlns:a16="http://schemas.microsoft.com/office/drawing/2014/main" id="{E8F7923B-B8EC-4C6A-A6CA-70D16747DBD1}"/>
              </a:ext>
            </a:extLst>
          </p:cNvPr>
          <p:cNvSpPr>
            <a:spLocks noGrp="1"/>
          </p:cNvSpPr>
          <p:nvPr>
            <p:ph type="title" hasCustomPrompt="1"/>
          </p:nvPr>
        </p:nvSpPr>
        <p:spPr>
          <a:xfrm>
            <a:off x="593376" y="3448466"/>
            <a:ext cx="6953096" cy="2108271"/>
          </a:xfrm>
          <a:prstGeom prst="rect">
            <a:avLst/>
          </a:prstGeom>
        </p:spPr>
        <p:txBody>
          <a:bodyPr lIns="0" tIns="360000" rIns="0" bIns="0" anchor="t"/>
          <a:lstStyle>
            <a:lvl1pPr>
              <a:defRPr>
                <a:solidFill>
                  <a:schemeClr val="tx2"/>
                </a:solidFill>
              </a:defRPr>
            </a:lvl1pPr>
          </a:lstStyle>
          <a:p>
            <a:r>
              <a:rPr lang="it-IT" dirty="0"/>
              <a:t>Inserire titolo</a:t>
            </a:r>
            <a:br>
              <a:rPr lang="it-IT" dirty="0"/>
            </a:br>
            <a:r>
              <a:rPr lang="it-IT" dirty="0"/>
              <a:t>Presentazione</a:t>
            </a:r>
          </a:p>
        </p:txBody>
      </p:sp>
      <p:sp>
        <p:nvSpPr>
          <p:cNvPr id="18" name="Segnaposto testo 11">
            <a:extLst>
              <a:ext uri="{FF2B5EF4-FFF2-40B4-BE49-F238E27FC236}">
                <a16:creationId xmlns:a16="http://schemas.microsoft.com/office/drawing/2014/main" id="{7B2691BB-C18A-4BDF-B8C5-3FE96696466A}"/>
              </a:ext>
            </a:extLst>
          </p:cNvPr>
          <p:cNvSpPr>
            <a:spLocks noGrp="1"/>
          </p:cNvSpPr>
          <p:nvPr>
            <p:ph type="body" sz="quarter" idx="22" hasCustomPrompt="1"/>
          </p:nvPr>
        </p:nvSpPr>
        <p:spPr>
          <a:xfrm>
            <a:off x="600710" y="2898987"/>
            <a:ext cx="4833938" cy="392112"/>
          </a:xfrm>
        </p:spPr>
        <p:txBody>
          <a:bodyPr>
            <a:noAutofit/>
          </a:bodyPr>
          <a:lstStyle>
            <a:lvl1pPr>
              <a:defRPr sz="2400">
                <a:solidFill>
                  <a:schemeClr val="tx2"/>
                </a:solidFill>
              </a:defRPr>
            </a:lvl1pPr>
          </a:lstStyle>
          <a:p>
            <a:pPr lvl="0"/>
            <a:r>
              <a:rPr lang="it-IT" dirty="0"/>
              <a:t>Sottotitolo</a:t>
            </a:r>
          </a:p>
        </p:txBody>
      </p:sp>
      <p:pic>
        <p:nvPicPr>
          <p:cNvPr id="13" name="Elemento grafico 12">
            <a:extLst>
              <a:ext uri="{FF2B5EF4-FFF2-40B4-BE49-F238E27FC236}">
                <a16:creationId xmlns:a16="http://schemas.microsoft.com/office/drawing/2014/main" id="{FD1FC0B6-D466-4AA7-8BF6-E6C5BD15397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5306" y="554831"/>
            <a:ext cx="2088000" cy="676394"/>
          </a:xfrm>
          <a:prstGeom prst="rect">
            <a:avLst/>
          </a:prstGeom>
        </p:spPr>
      </p:pic>
    </p:spTree>
    <p:extLst>
      <p:ext uri="{BB962C8B-B14F-4D97-AF65-F5344CB8AC3E}">
        <p14:creationId xmlns:p14="http://schemas.microsoft.com/office/powerpoint/2010/main" val="15475574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Cover G">
    <p:bg>
      <p:bgPr>
        <a:solidFill>
          <a:schemeClr val="tx1"/>
        </a:solidFill>
        <a:effectLst/>
      </p:bgPr>
    </p:bg>
    <p:spTree>
      <p:nvGrpSpPr>
        <p:cNvPr id="1" name=""/>
        <p:cNvGrpSpPr/>
        <p:nvPr/>
      </p:nvGrpSpPr>
      <p:grpSpPr>
        <a:xfrm>
          <a:off x="0" y="0"/>
          <a:ext cx="0" cy="0"/>
          <a:chOff x="0" y="0"/>
          <a:chExt cx="0" cy="0"/>
        </a:xfrm>
      </p:grpSpPr>
      <p:pic>
        <p:nvPicPr>
          <p:cNvPr id="2" name="studente-6.jpg">
            <a:extLst>
              <a:ext uri="{FF2B5EF4-FFF2-40B4-BE49-F238E27FC236}">
                <a16:creationId xmlns:a16="http://schemas.microsoft.com/office/drawing/2014/main" id="{9A8088A1-BE02-A45C-F2B7-D9182C7D258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40" t="901" r="14721" b="26146"/>
          <a:stretch/>
        </p:blipFill>
        <p:spPr>
          <a:xfrm>
            <a:off x="1" y="-15446"/>
            <a:ext cx="12202569" cy="6873447"/>
          </a:xfrm>
          <a:prstGeom prst="rect">
            <a:avLst/>
          </a:prstGeom>
        </p:spPr>
      </p:pic>
      <p:sp>
        <p:nvSpPr>
          <p:cNvPr id="13" name="Rettangolo">
            <a:extLst>
              <a:ext uri="{FF2B5EF4-FFF2-40B4-BE49-F238E27FC236}">
                <a16:creationId xmlns:a16="http://schemas.microsoft.com/office/drawing/2014/main" id="{C0958222-67A2-407E-B29D-7EAE366C03C4}"/>
              </a:ext>
            </a:extLst>
          </p:cNvPr>
          <p:cNvSpPr/>
          <p:nvPr userDrawn="1"/>
        </p:nvSpPr>
        <p:spPr>
          <a:xfrm>
            <a:off x="-9775" y="0"/>
            <a:ext cx="12212345" cy="6858000"/>
          </a:xfrm>
          <a:prstGeom prst="rect">
            <a:avLst/>
          </a:prstGeom>
          <a:gradFill flip="none" rotWithShape="1">
            <a:gsLst>
              <a:gs pos="0">
                <a:srgbClr val="FFFFFF">
                  <a:alpha val="0"/>
                </a:srgbClr>
              </a:gs>
              <a:gs pos="46000">
                <a:schemeClr val="accent1">
                  <a:alpha val="40000"/>
                </a:schemeClr>
              </a:gs>
              <a:gs pos="72000">
                <a:schemeClr val="accent1"/>
              </a:gs>
            </a:gsLst>
            <a:lin ang="5400000" scaled="0"/>
            <a:tileRect/>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sp>
        <p:nvSpPr>
          <p:cNvPr id="14" name="Linea">
            <a:extLst>
              <a:ext uri="{FF2B5EF4-FFF2-40B4-BE49-F238E27FC236}">
                <a16:creationId xmlns:a16="http://schemas.microsoft.com/office/drawing/2014/main" id="{B39406AE-79B6-49A1-923B-123760D8505F}"/>
              </a:ext>
            </a:extLst>
          </p:cNvPr>
          <p:cNvSpPr/>
          <p:nvPr userDrawn="1"/>
        </p:nvSpPr>
        <p:spPr>
          <a:xfrm>
            <a:off x="0" y="1980994"/>
            <a:ext cx="12192795" cy="0"/>
          </a:xfrm>
          <a:prstGeom prst="line">
            <a:avLst/>
          </a:prstGeom>
          <a:ln w="6350">
            <a:solidFill>
              <a:schemeClr val="bg1">
                <a:alpha val="50000"/>
              </a:schemeClr>
            </a:solidFill>
            <a:miter lim="400000"/>
          </a:ln>
        </p:spPr>
        <p:txBody>
          <a:bodyPr lIns="25400" tIns="25400" rIns="25400" bIns="25400" anchor="ctr"/>
          <a:lstStyle/>
          <a:p>
            <a:endParaRPr sz="338" dirty="0">
              <a:latin typeface="Manrope" pitchFamily="2" charset="0"/>
            </a:endParaRPr>
          </a:p>
        </p:txBody>
      </p:sp>
      <p:sp>
        <p:nvSpPr>
          <p:cNvPr id="17" name="Linea">
            <a:extLst>
              <a:ext uri="{FF2B5EF4-FFF2-40B4-BE49-F238E27FC236}">
                <a16:creationId xmlns:a16="http://schemas.microsoft.com/office/drawing/2014/main" id="{DCC9F3C9-7921-43F1-BB63-5744C63E565E}"/>
              </a:ext>
            </a:extLst>
          </p:cNvPr>
          <p:cNvSpPr/>
          <p:nvPr userDrawn="1"/>
        </p:nvSpPr>
        <p:spPr>
          <a:xfrm flipV="1">
            <a:off x="10715224" y="15448"/>
            <a:ext cx="0" cy="6827108"/>
          </a:xfrm>
          <a:prstGeom prst="line">
            <a:avLst/>
          </a:prstGeom>
          <a:ln w="6350">
            <a:solidFill>
              <a:schemeClr val="bg1">
                <a:alpha val="50000"/>
              </a:schemeClr>
            </a:solidFill>
            <a:miter lim="400000"/>
          </a:ln>
        </p:spPr>
        <p:txBody>
          <a:bodyPr lIns="25400" tIns="25400" rIns="25400" bIns="25400" anchor="ctr"/>
          <a:lstStyle/>
          <a:p>
            <a:endParaRPr sz="338" dirty="0">
              <a:latin typeface="Manrope" pitchFamily="2" charset="0"/>
            </a:endParaRPr>
          </a:p>
        </p:txBody>
      </p:sp>
      <p:sp>
        <p:nvSpPr>
          <p:cNvPr id="10" name="Ovale 9">
            <a:extLst>
              <a:ext uri="{FF2B5EF4-FFF2-40B4-BE49-F238E27FC236}">
                <a16:creationId xmlns:a16="http://schemas.microsoft.com/office/drawing/2014/main" id="{1CCADD42-EE9E-4858-B6FB-01BA6E38FAD3}"/>
              </a:ext>
            </a:extLst>
          </p:cNvPr>
          <p:cNvSpPr/>
          <p:nvPr userDrawn="1"/>
        </p:nvSpPr>
        <p:spPr>
          <a:xfrm rot="20927104">
            <a:off x="-172754" y="1980994"/>
            <a:ext cx="10887979" cy="10887270"/>
          </a:xfrm>
          <a:prstGeom prst="ellipse">
            <a:avLst/>
          </a:prstGeom>
          <a:gradFill flip="none" rotWithShape="1">
            <a:gsLst>
              <a:gs pos="9000">
                <a:schemeClr val="bg1">
                  <a:alpha val="40000"/>
                </a:schemeClr>
              </a:gs>
              <a:gs pos="80000">
                <a:schemeClr val="bg1">
                  <a:alpha val="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it-IT" sz="900" dirty="0">
              <a:latin typeface="Manrope" pitchFamily="2" charset="0"/>
            </a:endParaRPr>
          </a:p>
        </p:txBody>
      </p:sp>
      <p:sp>
        <p:nvSpPr>
          <p:cNvPr id="15" name="Tema / Titolo / Docente  |  00. 00. 0000">
            <a:extLst>
              <a:ext uri="{FF2B5EF4-FFF2-40B4-BE49-F238E27FC236}">
                <a16:creationId xmlns:a16="http://schemas.microsoft.com/office/drawing/2014/main" id="{43EB2AAE-2F64-43C5-B8E8-F199350D7390}"/>
              </a:ext>
            </a:extLst>
          </p:cNvPr>
          <p:cNvSpPr txBox="1">
            <a:spLocks noGrp="1"/>
          </p:cNvSpPr>
          <p:nvPr>
            <p:ph type="body" sz="quarter" idx="21" hasCustomPrompt="1"/>
          </p:nvPr>
        </p:nvSpPr>
        <p:spPr>
          <a:xfrm>
            <a:off x="600710" y="5929933"/>
            <a:ext cx="4078060" cy="318490"/>
          </a:xfrm>
          <a:prstGeom prst="rect">
            <a:avLst/>
          </a:prstGeom>
        </p:spPr>
        <p:txBody>
          <a:bodyPr lIns="45719" tIns="45719" rIns="45719" bIns="45719">
            <a:noAutofit/>
          </a:bodyPr>
          <a:lstStyle>
            <a:lvl1pPr>
              <a:lnSpc>
                <a:spcPct val="100000"/>
              </a:lnSpc>
              <a:defRPr sz="1200">
                <a:solidFill>
                  <a:schemeClr val="bg1"/>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16" name="Titolo 5">
            <a:extLst>
              <a:ext uri="{FF2B5EF4-FFF2-40B4-BE49-F238E27FC236}">
                <a16:creationId xmlns:a16="http://schemas.microsoft.com/office/drawing/2014/main" id="{E8F7923B-B8EC-4C6A-A6CA-70D16747DBD1}"/>
              </a:ext>
            </a:extLst>
          </p:cNvPr>
          <p:cNvSpPr>
            <a:spLocks noGrp="1"/>
          </p:cNvSpPr>
          <p:nvPr>
            <p:ph type="title" hasCustomPrompt="1"/>
          </p:nvPr>
        </p:nvSpPr>
        <p:spPr>
          <a:xfrm>
            <a:off x="593375" y="3448466"/>
            <a:ext cx="9719547" cy="2108271"/>
          </a:xfrm>
          <a:prstGeom prst="rect">
            <a:avLst/>
          </a:prstGeom>
        </p:spPr>
        <p:txBody>
          <a:bodyPr lIns="0" tIns="360000" rIns="0" bIns="0" anchor="t"/>
          <a:lstStyle>
            <a:lvl1pPr>
              <a:defRPr>
                <a:solidFill>
                  <a:schemeClr val="bg1"/>
                </a:solidFill>
              </a:defRPr>
            </a:lvl1pPr>
          </a:lstStyle>
          <a:p>
            <a:r>
              <a:rPr lang="it-IT" dirty="0"/>
              <a:t>Inserire titolo</a:t>
            </a:r>
            <a:br>
              <a:rPr lang="it-IT" dirty="0"/>
            </a:br>
            <a:r>
              <a:rPr lang="it-IT" dirty="0"/>
              <a:t>Presentazione</a:t>
            </a:r>
          </a:p>
        </p:txBody>
      </p:sp>
      <p:sp>
        <p:nvSpPr>
          <p:cNvPr id="18" name="Segnaposto testo 11">
            <a:extLst>
              <a:ext uri="{FF2B5EF4-FFF2-40B4-BE49-F238E27FC236}">
                <a16:creationId xmlns:a16="http://schemas.microsoft.com/office/drawing/2014/main" id="{7B2691BB-C18A-4BDF-B8C5-3FE96696466A}"/>
              </a:ext>
            </a:extLst>
          </p:cNvPr>
          <p:cNvSpPr>
            <a:spLocks noGrp="1"/>
          </p:cNvSpPr>
          <p:nvPr>
            <p:ph type="body" sz="quarter" idx="22" hasCustomPrompt="1"/>
          </p:nvPr>
        </p:nvSpPr>
        <p:spPr>
          <a:xfrm>
            <a:off x="600710" y="2898987"/>
            <a:ext cx="4833938" cy="392112"/>
          </a:xfrm>
        </p:spPr>
        <p:txBody>
          <a:bodyPr>
            <a:noAutofit/>
          </a:bodyPr>
          <a:lstStyle>
            <a:lvl1pPr>
              <a:defRPr sz="2400">
                <a:solidFill>
                  <a:schemeClr val="bg1"/>
                </a:solidFill>
              </a:defRPr>
            </a:lvl1pPr>
          </a:lstStyle>
          <a:p>
            <a:pPr lvl="0"/>
            <a:r>
              <a:rPr lang="it-IT" dirty="0"/>
              <a:t>Sottotitolo</a:t>
            </a:r>
          </a:p>
        </p:txBody>
      </p:sp>
      <p:pic>
        <p:nvPicPr>
          <p:cNvPr id="20" name="Elemento grafico 19">
            <a:extLst>
              <a:ext uri="{FF2B5EF4-FFF2-40B4-BE49-F238E27FC236}">
                <a16:creationId xmlns:a16="http://schemas.microsoft.com/office/drawing/2014/main" id="{C25B4BF5-56C8-4835-8120-0EDA4A4098C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5306" y="554831"/>
            <a:ext cx="2088000" cy="676394"/>
          </a:xfrm>
          <a:prstGeom prst="rect">
            <a:avLst/>
          </a:prstGeom>
        </p:spPr>
      </p:pic>
    </p:spTree>
    <p:extLst>
      <p:ext uri="{BB962C8B-B14F-4D97-AF65-F5344CB8AC3E}">
        <p14:creationId xmlns:p14="http://schemas.microsoft.com/office/powerpoint/2010/main" val="419684233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ver Finale">
    <p:bg>
      <p:bgPr>
        <a:gradFill>
          <a:gsLst>
            <a:gs pos="0">
              <a:schemeClr val="tx1"/>
            </a:gs>
            <a:gs pos="100000">
              <a:srgbClr val="102C53"/>
            </a:gs>
          </a:gsLst>
          <a:lin ang="5400000" scaled="0"/>
        </a:gradFill>
        <a:effectLst/>
      </p:bgPr>
    </p:bg>
    <p:spTree>
      <p:nvGrpSpPr>
        <p:cNvPr id="1" name=""/>
        <p:cNvGrpSpPr/>
        <p:nvPr/>
      </p:nvGrpSpPr>
      <p:grpSpPr>
        <a:xfrm>
          <a:off x="0" y="0"/>
          <a:ext cx="0" cy="0"/>
          <a:chOff x="0" y="0"/>
          <a:chExt cx="0" cy="0"/>
        </a:xfrm>
      </p:grpSpPr>
      <p:sp>
        <p:nvSpPr>
          <p:cNvPr id="5" name="Cerchio">
            <a:extLst>
              <a:ext uri="{FF2B5EF4-FFF2-40B4-BE49-F238E27FC236}">
                <a16:creationId xmlns:a16="http://schemas.microsoft.com/office/drawing/2014/main" id="{5F9D2376-F92C-70CC-7E4A-0F195E3EA543}"/>
              </a:ext>
            </a:extLst>
          </p:cNvPr>
          <p:cNvSpPr/>
          <p:nvPr userDrawn="1"/>
        </p:nvSpPr>
        <p:spPr>
          <a:xfrm rot="10800000">
            <a:off x="7559558" y="-1156784"/>
            <a:ext cx="4010434" cy="4010172"/>
          </a:xfrm>
          <a:prstGeom prst="ellipse">
            <a:avLst/>
          </a:prstGeom>
          <a:gradFill flip="none" rotWithShape="1">
            <a:gsLst>
              <a:gs pos="14000">
                <a:srgbClr val="FFFFFF">
                  <a:alpha val="30368"/>
                </a:srgbClr>
              </a:gs>
              <a:gs pos="13661">
                <a:srgbClr val="8896A9">
                  <a:alpha val="15184"/>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sp>
        <p:nvSpPr>
          <p:cNvPr id="6" name="Cerchio">
            <a:extLst>
              <a:ext uri="{FF2B5EF4-FFF2-40B4-BE49-F238E27FC236}">
                <a16:creationId xmlns:a16="http://schemas.microsoft.com/office/drawing/2014/main" id="{A0BCD1D3-187F-0F81-48F7-30E4CB14B416}"/>
              </a:ext>
            </a:extLst>
          </p:cNvPr>
          <p:cNvSpPr/>
          <p:nvPr userDrawn="1"/>
        </p:nvSpPr>
        <p:spPr>
          <a:xfrm>
            <a:off x="7559559" y="2853390"/>
            <a:ext cx="4010432" cy="4010171"/>
          </a:xfrm>
          <a:prstGeom prst="ellipse">
            <a:avLst/>
          </a:prstGeom>
          <a:gradFill flip="none" rotWithShape="1">
            <a:gsLst>
              <a:gs pos="14000">
                <a:srgbClr val="FFFFFF">
                  <a:alpha val="30000"/>
                </a:srgbClr>
              </a:gs>
              <a:gs pos="13661">
                <a:srgbClr val="8896A9">
                  <a:alpha val="14846"/>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alpha val="20092"/>
                  </a:srgbClr>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cxnSp>
        <p:nvCxnSpPr>
          <p:cNvPr id="9" name="Connettore diritto 8">
            <a:extLst>
              <a:ext uri="{FF2B5EF4-FFF2-40B4-BE49-F238E27FC236}">
                <a16:creationId xmlns:a16="http://schemas.microsoft.com/office/drawing/2014/main" id="{2B7B3A0A-3A1B-42DE-B9AE-23655BAD3745}"/>
              </a:ext>
            </a:extLst>
          </p:cNvPr>
          <p:cNvCxnSpPr>
            <a:cxnSpLocks/>
          </p:cNvCxnSpPr>
          <p:nvPr userDrawn="1"/>
        </p:nvCxnSpPr>
        <p:spPr>
          <a:xfrm>
            <a:off x="11569992" y="0"/>
            <a:ext cx="0" cy="685800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Connettore diritto 9">
            <a:extLst>
              <a:ext uri="{FF2B5EF4-FFF2-40B4-BE49-F238E27FC236}">
                <a16:creationId xmlns:a16="http://schemas.microsoft.com/office/drawing/2014/main" id="{FD11F552-5459-4905-94FE-760C82166453}"/>
              </a:ext>
            </a:extLst>
          </p:cNvPr>
          <p:cNvCxnSpPr>
            <a:cxnSpLocks/>
          </p:cNvCxnSpPr>
          <p:nvPr userDrawn="1"/>
        </p:nvCxnSpPr>
        <p:spPr>
          <a:xfrm>
            <a:off x="7534019" y="0"/>
            <a:ext cx="0" cy="685800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Connettore diritto 10">
            <a:extLst>
              <a:ext uri="{FF2B5EF4-FFF2-40B4-BE49-F238E27FC236}">
                <a16:creationId xmlns:a16="http://schemas.microsoft.com/office/drawing/2014/main" id="{FFD66269-DBF7-485E-8F18-092A9E8BABC4}"/>
              </a:ext>
            </a:extLst>
          </p:cNvPr>
          <p:cNvCxnSpPr>
            <a:cxnSpLocks/>
          </p:cNvCxnSpPr>
          <p:nvPr userDrawn="1"/>
        </p:nvCxnSpPr>
        <p:spPr>
          <a:xfrm>
            <a:off x="0" y="2853390"/>
            <a:ext cx="12192000" cy="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
        <p:nvSpPr>
          <p:cNvPr id="7" name="Segnaposto testo 6">
            <a:extLst>
              <a:ext uri="{FF2B5EF4-FFF2-40B4-BE49-F238E27FC236}">
                <a16:creationId xmlns:a16="http://schemas.microsoft.com/office/drawing/2014/main" id="{1109DBD9-E7E8-4D94-8FA4-DE3F5B0CDE0B}"/>
              </a:ext>
            </a:extLst>
          </p:cNvPr>
          <p:cNvSpPr>
            <a:spLocks noGrp="1"/>
          </p:cNvSpPr>
          <p:nvPr>
            <p:ph type="body" sz="quarter" idx="23" hasCustomPrompt="1"/>
          </p:nvPr>
        </p:nvSpPr>
        <p:spPr>
          <a:xfrm>
            <a:off x="600075" y="5231876"/>
            <a:ext cx="3866418" cy="1016547"/>
          </a:xfrm>
        </p:spPr>
        <p:txBody>
          <a:bodyPr anchor="b">
            <a:normAutofit/>
          </a:bodyPr>
          <a:lstStyle>
            <a:lvl1pPr>
              <a:lnSpc>
                <a:spcPct val="120000"/>
              </a:lnSpc>
              <a:spcBef>
                <a:spcPts val="0"/>
              </a:spcBef>
              <a:defRPr sz="12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it-IT" dirty="0"/>
              <a:t>Via</a:t>
            </a:r>
          </a:p>
          <a:p>
            <a:pPr lvl="0"/>
            <a:r>
              <a:rPr lang="it-IT" dirty="0"/>
              <a:t>T</a:t>
            </a:r>
          </a:p>
          <a:p>
            <a:pPr lvl="0"/>
            <a:r>
              <a:rPr lang="it-IT" dirty="0"/>
              <a:t>@ </a:t>
            </a:r>
          </a:p>
          <a:p>
            <a:pPr lvl="0"/>
            <a:r>
              <a:rPr lang="it-IT" dirty="0" err="1"/>
              <a:t>wwww</a:t>
            </a:r>
            <a:r>
              <a:rPr lang="it-IT" dirty="0"/>
              <a:t>.</a:t>
            </a:r>
          </a:p>
        </p:txBody>
      </p:sp>
      <p:sp>
        <p:nvSpPr>
          <p:cNvPr id="12" name="CasellaDiTesto 11">
            <a:extLst>
              <a:ext uri="{FF2B5EF4-FFF2-40B4-BE49-F238E27FC236}">
                <a16:creationId xmlns:a16="http://schemas.microsoft.com/office/drawing/2014/main" id="{4F23B4B4-BBE2-4A30-A8C2-C0000C21DCBE}"/>
              </a:ext>
            </a:extLst>
          </p:cNvPr>
          <p:cNvSpPr txBox="1"/>
          <p:nvPr userDrawn="1"/>
        </p:nvSpPr>
        <p:spPr>
          <a:xfrm>
            <a:off x="516329" y="4858475"/>
            <a:ext cx="3932408" cy="276999"/>
          </a:xfrm>
          <a:prstGeom prst="rect">
            <a:avLst/>
          </a:prstGeom>
          <a:noFill/>
        </p:spPr>
        <p:txBody>
          <a:bodyPr wrap="square" rtlCol="0">
            <a:spAutoFit/>
          </a:bodyPr>
          <a:lstStyle/>
          <a:p>
            <a:r>
              <a:rPr lang="it-IT" sz="1200" b="1" dirty="0">
                <a:solidFill>
                  <a:schemeClr val="bg1"/>
                </a:solidFill>
              </a:rPr>
              <a:t>Contatti</a:t>
            </a:r>
          </a:p>
        </p:txBody>
      </p:sp>
      <p:pic>
        <p:nvPicPr>
          <p:cNvPr id="13" name="Elemento grafico 12">
            <a:extLst>
              <a:ext uri="{FF2B5EF4-FFF2-40B4-BE49-F238E27FC236}">
                <a16:creationId xmlns:a16="http://schemas.microsoft.com/office/drawing/2014/main" id="{617515AB-8CBA-4526-8637-4BA0E0664EE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45306" y="554831"/>
            <a:ext cx="2088000" cy="676394"/>
          </a:xfrm>
          <a:prstGeom prst="rect">
            <a:avLst/>
          </a:prstGeom>
        </p:spPr>
      </p:pic>
    </p:spTree>
    <p:extLst>
      <p:ext uri="{BB962C8B-B14F-4D97-AF65-F5344CB8AC3E}">
        <p14:creationId xmlns:p14="http://schemas.microsoft.com/office/powerpoint/2010/main" val="4114000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sorio_B">
    <p:bg>
      <p:bgPr>
        <a:solidFill>
          <a:schemeClr val="accent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9FF9E0-0F2A-4E7B-ADD7-33314E9E93ED}"/>
              </a:ext>
            </a:extLst>
          </p:cNvPr>
          <p:cNvSpPr>
            <a:spLocks noGrp="1"/>
          </p:cNvSpPr>
          <p:nvPr>
            <p:ph type="title" hasCustomPrompt="1"/>
          </p:nvPr>
        </p:nvSpPr>
        <p:spPr>
          <a:xfrm>
            <a:off x="3216275" y="1418313"/>
            <a:ext cx="8640763" cy="1299008"/>
          </a:xfrm>
        </p:spPr>
        <p:txBody>
          <a:bodyPr anchor="ctr"/>
          <a:lstStyle>
            <a:lvl1pPr>
              <a:defRPr>
                <a:solidFill>
                  <a:schemeClr val="bg1"/>
                </a:solidFill>
              </a:defRPr>
            </a:lvl1pPr>
          </a:lstStyle>
          <a:p>
            <a:r>
              <a:rPr lang="it-IT" dirty="0"/>
              <a:t>Titolo del divisorio</a:t>
            </a:r>
          </a:p>
        </p:txBody>
      </p:sp>
      <p:sp>
        <p:nvSpPr>
          <p:cNvPr id="3" name="Segnaposto data 2">
            <a:extLst>
              <a:ext uri="{FF2B5EF4-FFF2-40B4-BE49-F238E27FC236}">
                <a16:creationId xmlns:a16="http://schemas.microsoft.com/office/drawing/2014/main" id="{8E134B4D-D1C6-403C-87F8-32776FD0E88B}"/>
              </a:ext>
            </a:extLst>
          </p:cNvPr>
          <p:cNvSpPr>
            <a:spLocks noGrp="1"/>
          </p:cNvSpPr>
          <p:nvPr>
            <p:ph type="dt" sz="half" idx="10"/>
          </p:nvPr>
        </p:nvSpPr>
        <p:spPr/>
        <p:txBody>
          <a:bodyPr/>
          <a:lstStyle>
            <a:lvl1pPr>
              <a:defRPr>
                <a:solidFill>
                  <a:schemeClr val="bg1"/>
                </a:solidFill>
              </a:defRPr>
            </a:lvl1pPr>
          </a:lstStyle>
          <a:p>
            <a:fld id="{7878C88A-395D-478A-AF8B-83F98B1CBEFE}" type="datetime1">
              <a:rPr lang="it-IT" smtClean="0"/>
              <a:t>19/06/2025</a:t>
            </a:fld>
            <a:endParaRPr lang="it-IT" dirty="0"/>
          </a:p>
        </p:txBody>
      </p:sp>
      <p:sp>
        <p:nvSpPr>
          <p:cNvPr id="4" name="Segnaposto piè di pagina 3">
            <a:extLst>
              <a:ext uri="{FF2B5EF4-FFF2-40B4-BE49-F238E27FC236}">
                <a16:creationId xmlns:a16="http://schemas.microsoft.com/office/drawing/2014/main" id="{27C40DD1-2473-433A-86AF-A19E5D1CA2CF}"/>
              </a:ext>
            </a:extLst>
          </p:cNvPr>
          <p:cNvSpPr>
            <a:spLocks noGrp="1"/>
          </p:cNvSpPr>
          <p:nvPr>
            <p:ph type="ftr" sz="quarter" idx="11"/>
          </p:nvPr>
        </p:nvSpPr>
        <p:spPr/>
        <p:txBody>
          <a:bodyPr/>
          <a:lstStyle>
            <a:lvl1pPr>
              <a:defRPr>
                <a:solidFill>
                  <a:schemeClr val="bg1"/>
                </a:solidFill>
              </a:defRPr>
            </a:lvl1p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5E4E6DD-3673-45F3-B980-656947B0680A}"/>
              </a:ext>
            </a:extLst>
          </p:cNvPr>
          <p:cNvSpPr>
            <a:spLocks noGrp="1"/>
          </p:cNvSpPr>
          <p:nvPr>
            <p:ph type="sldNum" sz="quarter" idx="12"/>
          </p:nvPr>
        </p:nvSpPr>
        <p:spPr/>
        <p:txBody>
          <a:bodyPr/>
          <a:lstStyle>
            <a:lvl1pPr>
              <a:defRPr>
                <a:solidFill>
                  <a:schemeClr val="bg1"/>
                </a:solidFill>
              </a:defRPr>
            </a:lvl1pPr>
          </a:lstStyle>
          <a:p>
            <a:fld id="{3135EEA2-8D42-4D46-95A6-66E65FDC5EB1}" type="slidenum">
              <a:rPr lang="it-IT" smtClean="0"/>
              <a:pPr/>
              <a:t>‹#›</a:t>
            </a:fld>
            <a:endParaRPr lang="it-IT"/>
          </a:p>
        </p:txBody>
      </p:sp>
      <p:sp>
        <p:nvSpPr>
          <p:cNvPr id="6" name="Ovale 5">
            <a:extLst>
              <a:ext uri="{FF2B5EF4-FFF2-40B4-BE49-F238E27FC236}">
                <a16:creationId xmlns:a16="http://schemas.microsoft.com/office/drawing/2014/main" id="{419AA845-D4AF-40CE-B7F3-A1B95A20D2F3}"/>
              </a:ext>
            </a:extLst>
          </p:cNvPr>
          <p:cNvSpPr/>
          <p:nvPr userDrawn="1"/>
        </p:nvSpPr>
        <p:spPr>
          <a:xfrm>
            <a:off x="0" y="1418312"/>
            <a:ext cx="1284270" cy="1284270"/>
          </a:xfrm>
          <a:prstGeom prst="ellipse">
            <a:avLst/>
          </a:prstGeom>
          <a:noFill/>
          <a:ln w="9525">
            <a:solidFill>
              <a:schemeClr val="bg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BA29D2F2-5AC8-4927-AA1D-19630D333830}"/>
              </a:ext>
            </a:extLst>
          </p:cNvPr>
          <p:cNvCxnSpPr>
            <a:cxnSpLocks/>
          </p:cNvCxnSpPr>
          <p:nvPr userDrawn="1"/>
        </p:nvCxnSpPr>
        <p:spPr>
          <a:xfrm>
            <a:off x="0" y="1418312"/>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Connettore diritto 7">
            <a:extLst>
              <a:ext uri="{FF2B5EF4-FFF2-40B4-BE49-F238E27FC236}">
                <a16:creationId xmlns:a16="http://schemas.microsoft.com/office/drawing/2014/main" id="{53C00AF5-6CFB-4B05-922E-59446B4D5F1D}"/>
              </a:ext>
            </a:extLst>
          </p:cNvPr>
          <p:cNvCxnSpPr>
            <a:cxnSpLocks/>
          </p:cNvCxnSpPr>
          <p:nvPr userDrawn="1"/>
        </p:nvCxnSpPr>
        <p:spPr>
          <a:xfrm>
            <a:off x="0" y="2717320"/>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28D8426E-B0F3-4A04-99ED-0D9D1A7A694E}"/>
              </a:ext>
            </a:extLst>
          </p:cNvPr>
          <p:cNvCxnSpPr>
            <a:cxnSpLocks/>
          </p:cNvCxnSpPr>
          <p:nvPr userDrawn="1"/>
        </p:nvCxnSpPr>
        <p:spPr>
          <a:xfrm flipV="1">
            <a:off x="1284270" y="1"/>
            <a:ext cx="0" cy="7099442"/>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
        <p:nvSpPr>
          <p:cNvPr id="17" name="Segnaposto testo 16">
            <a:extLst>
              <a:ext uri="{FF2B5EF4-FFF2-40B4-BE49-F238E27FC236}">
                <a16:creationId xmlns:a16="http://schemas.microsoft.com/office/drawing/2014/main" id="{4D2183DA-6999-4DF4-AE0B-EDCD204668B6}"/>
              </a:ext>
            </a:extLst>
          </p:cNvPr>
          <p:cNvSpPr>
            <a:spLocks noGrp="1"/>
          </p:cNvSpPr>
          <p:nvPr>
            <p:ph type="body" sz="quarter" idx="13" hasCustomPrompt="1"/>
          </p:nvPr>
        </p:nvSpPr>
        <p:spPr>
          <a:xfrm>
            <a:off x="8932985" y="3961597"/>
            <a:ext cx="2924053" cy="2359025"/>
          </a:xfrm>
        </p:spPr>
        <p:txBody>
          <a:bodyPr anchor="b">
            <a:normAutofit/>
          </a:bodyPr>
          <a:lstStyle>
            <a:lvl1pPr algn="r">
              <a:defRPr sz="9600">
                <a:solidFill>
                  <a:schemeClr val="bg1"/>
                </a:solidFill>
              </a:defRPr>
            </a:lvl1pPr>
          </a:lstStyle>
          <a:p>
            <a:pPr lvl="0"/>
            <a:r>
              <a:rPr lang="it-IT" dirty="0"/>
              <a:t>00</a:t>
            </a:r>
          </a:p>
        </p:txBody>
      </p:sp>
    </p:spTree>
    <p:extLst>
      <p:ext uri="{BB962C8B-B14F-4D97-AF65-F5344CB8AC3E}">
        <p14:creationId xmlns:p14="http://schemas.microsoft.com/office/powerpoint/2010/main" val="322318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sorio_C">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9FF9E0-0F2A-4E7B-ADD7-33314E9E93ED}"/>
              </a:ext>
            </a:extLst>
          </p:cNvPr>
          <p:cNvSpPr>
            <a:spLocks noGrp="1"/>
          </p:cNvSpPr>
          <p:nvPr>
            <p:ph type="title" hasCustomPrompt="1"/>
          </p:nvPr>
        </p:nvSpPr>
        <p:spPr>
          <a:xfrm>
            <a:off x="3216275" y="1418313"/>
            <a:ext cx="8640763" cy="1284268"/>
          </a:xfrm>
        </p:spPr>
        <p:txBody>
          <a:bodyPr anchor="ctr"/>
          <a:lstStyle>
            <a:lvl1pPr>
              <a:defRPr>
                <a:solidFill>
                  <a:schemeClr val="tx2"/>
                </a:solidFill>
              </a:defRPr>
            </a:lvl1pPr>
          </a:lstStyle>
          <a:p>
            <a:r>
              <a:rPr lang="it-IT" dirty="0"/>
              <a:t>Titolo del divisorio</a:t>
            </a:r>
          </a:p>
        </p:txBody>
      </p:sp>
      <p:sp>
        <p:nvSpPr>
          <p:cNvPr id="3" name="Segnaposto data 2">
            <a:extLst>
              <a:ext uri="{FF2B5EF4-FFF2-40B4-BE49-F238E27FC236}">
                <a16:creationId xmlns:a16="http://schemas.microsoft.com/office/drawing/2014/main" id="{8E134B4D-D1C6-403C-87F8-32776FD0E88B}"/>
              </a:ext>
            </a:extLst>
          </p:cNvPr>
          <p:cNvSpPr>
            <a:spLocks noGrp="1"/>
          </p:cNvSpPr>
          <p:nvPr>
            <p:ph type="dt" sz="half" idx="10"/>
          </p:nvPr>
        </p:nvSpPr>
        <p:spPr/>
        <p:txBody>
          <a:bodyPr/>
          <a:lstStyle>
            <a:lvl1pPr>
              <a:defRPr>
                <a:solidFill>
                  <a:schemeClr val="tx1">
                    <a:lumMod val="65000"/>
                    <a:lumOff val="35000"/>
                  </a:schemeClr>
                </a:solidFill>
              </a:defRPr>
            </a:lvl1pPr>
          </a:lstStyle>
          <a:p>
            <a:fld id="{BDDD7318-9882-4225-9B27-1DB17B3D374E}" type="datetime1">
              <a:rPr lang="it-IT" smtClean="0"/>
              <a:t>19/06/2025</a:t>
            </a:fld>
            <a:endParaRPr lang="it-IT" dirty="0"/>
          </a:p>
        </p:txBody>
      </p:sp>
      <p:sp>
        <p:nvSpPr>
          <p:cNvPr id="4" name="Segnaposto piè di pagina 3">
            <a:extLst>
              <a:ext uri="{FF2B5EF4-FFF2-40B4-BE49-F238E27FC236}">
                <a16:creationId xmlns:a16="http://schemas.microsoft.com/office/drawing/2014/main" id="{27C40DD1-2473-433A-86AF-A19E5D1CA2CF}"/>
              </a:ext>
            </a:extLst>
          </p:cNvPr>
          <p:cNvSpPr>
            <a:spLocks noGrp="1"/>
          </p:cNvSpPr>
          <p:nvPr>
            <p:ph type="ftr" sz="quarter" idx="11"/>
          </p:nvPr>
        </p:nvSpPr>
        <p:spPr/>
        <p:txBody>
          <a:bodyPr/>
          <a:lstStyle>
            <a:lvl1pPr>
              <a:defRPr>
                <a:solidFill>
                  <a:schemeClr val="tx1">
                    <a:lumMod val="65000"/>
                    <a:lumOff val="35000"/>
                  </a:schemeClr>
                </a:solidFill>
              </a:defRPr>
            </a:lvl1p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5E4E6DD-3673-45F3-B980-656947B0680A}"/>
              </a:ext>
            </a:extLst>
          </p:cNvPr>
          <p:cNvSpPr>
            <a:spLocks noGrp="1"/>
          </p:cNvSpPr>
          <p:nvPr>
            <p:ph type="sldNum" sz="quarter" idx="12"/>
          </p:nvPr>
        </p:nvSpPr>
        <p:spPr/>
        <p:txBody>
          <a:bodyPr/>
          <a:lstStyle>
            <a:lvl1pPr>
              <a:defRPr>
                <a:solidFill>
                  <a:schemeClr val="tx1">
                    <a:lumMod val="65000"/>
                    <a:lumOff val="35000"/>
                  </a:schemeClr>
                </a:solidFill>
              </a:defRPr>
            </a:lvl1pPr>
          </a:lstStyle>
          <a:p>
            <a:fld id="{3135EEA2-8D42-4D46-95A6-66E65FDC5EB1}" type="slidenum">
              <a:rPr lang="it-IT" smtClean="0"/>
              <a:pPr/>
              <a:t>‹#›</a:t>
            </a:fld>
            <a:endParaRPr lang="it-IT"/>
          </a:p>
        </p:txBody>
      </p:sp>
      <p:sp>
        <p:nvSpPr>
          <p:cNvPr id="6" name="Ovale 5">
            <a:extLst>
              <a:ext uri="{FF2B5EF4-FFF2-40B4-BE49-F238E27FC236}">
                <a16:creationId xmlns:a16="http://schemas.microsoft.com/office/drawing/2014/main" id="{419AA845-D4AF-40CE-B7F3-A1B95A20D2F3}"/>
              </a:ext>
            </a:extLst>
          </p:cNvPr>
          <p:cNvSpPr/>
          <p:nvPr userDrawn="1"/>
        </p:nvSpPr>
        <p:spPr>
          <a:xfrm>
            <a:off x="0" y="1418312"/>
            <a:ext cx="1284270" cy="1284270"/>
          </a:xfrm>
          <a:prstGeom prst="ellipse">
            <a:avLst/>
          </a:prstGeom>
          <a:noFill/>
          <a:ln w="9525">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BA29D2F2-5AC8-4927-AA1D-19630D333830}"/>
              </a:ext>
            </a:extLst>
          </p:cNvPr>
          <p:cNvCxnSpPr>
            <a:cxnSpLocks/>
          </p:cNvCxnSpPr>
          <p:nvPr userDrawn="1"/>
        </p:nvCxnSpPr>
        <p:spPr>
          <a:xfrm>
            <a:off x="0" y="1418312"/>
            <a:ext cx="12192000" cy="0"/>
          </a:xfrm>
          <a:prstGeom prst="line">
            <a:avLst/>
          </a:prstGeom>
          <a:ln w="9525">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Connettore diritto 7">
            <a:extLst>
              <a:ext uri="{FF2B5EF4-FFF2-40B4-BE49-F238E27FC236}">
                <a16:creationId xmlns:a16="http://schemas.microsoft.com/office/drawing/2014/main" id="{53C00AF5-6CFB-4B05-922E-59446B4D5F1D}"/>
              </a:ext>
            </a:extLst>
          </p:cNvPr>
          <p:cNvCxnSpPr>
            <a:cxnSpLocks/>
          </p:cNvCxnSpPr>
          <p:nvPr userDrawn="1"/>
        </p:nvCxnSpPr>
        <p:spPr>
          <a:xfrm>
            <a:off x="0" y="2717320"/>
            <a:ext cx="12192000" cy="0"/>
          </a:xfrm>
          <a:prstGeom prst="line">
            <a:avLst/>
          </a:prstGeom>
          <a:ln w="9525">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28D8426E-B0F3-4A04-99ED-0D9D1A7A694E}"/>
              </a:ext>
            </a:extLst>
          </p:cNvPr>
          <p:cNvCxnSpPr>
            <a:cxnSpLocks/>
          </p:cNvCxnSpPr>
          <p:nvPr userDrawn="1"/>
        </p:nvCxnSpPr>
        <p:spPr>
          <a:xfrm flipV="1">
            <a:off x="1284270" y="1"/>
            <a:ext cx="0" cy="7099442"/>
          </a:xfrm>
          <a:prstGeom prst="line">
            <a:avLst/>
          </a:prstGeom>
          <a:ln w="9525">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17" name="Segnaposto testo 16">
            <a:extLst>
              <a:ext uri="{FF2B5EF4-FFF2-40B4-BE49-F238E27FC236}">
                <a16:creationId xmlns:a16="http://schemas.microsoft.com/office/drawing/2014/main" id="{4D2183DA-6999-4DF4-AE0B-EDCD204668B6}"/>
              </a:ext>
            </a:extLst>
          </p:cNvPr>
          <p:cNvSpPr>
            <a:spLocks noGrp="1"/>
          </p:cNvSpPr>
          <p:nvPr>
            <p:ph type="body" sz="quarter" idx="13" hasCustomPrompt="1"/>
          </p:nvPr>
        </p:nvSpPr>
        <p:spPr>
          <a:xfrm>
            <a:off x="8220808" y="3961597"/>
            <a:ext cx="3636230" cy="2359025"/>
          </a:xfrm>
        </p:spPr>
        <p:txBody>
          <a:bodyPr anchor="b">
            <a:normAutofit/>
          </a:bodyPr>
          <a:lstStyle>
            <a:lvl1pPr algn="r">
              <a:defRPr sz="9600">
                <a:solidFill>
                  <a:schemeClr val="tx2"/>
                </a:solidFill>
              </a:defRPr>
            </a:lvl1pPr>
          </a:lstStyle>
          <a:p>
            <a:pPr lvl="0"/>
            <a:r>
              <a:rPr lang="it-IT" dirty="0"/>
              <a:t>00</a:t>
            </a:r>
          </a:p>
        </p:txBody>
      </p:sp>
    </p:spTree>
    <p:extLst>
      <p:ext uri="{BB962C8B-B14F-4D97-AF65-F5344CB8AC3E}">
        <p14:creationId xmlns:p14="http://schemas.microsoft.com/office/powerpoint/2010/main" val="35572319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lide_finale_A">
    <p:bg>
      <p:bgPr>
        <a:solidFill>
          <a:schemeClr val="accent1"/>
        </a:solidFill>
        <a:effectLst/>
      </p:bgPr>
    </p:bg>
    <p:spTree>
      <p:nvGrpSpPr>
        <p:cNvPr id="1" name=""/>
        <p:cNvGrpSpPr/>
        <p:nvPr/>
      </p:nvGrpSpPr>
      <p:grpSpPr>
        <a:xfrm>
          <a:off x="0" y="0"/>
          <a:ext cx="0" cy="0"/>
          <a:chOff x="0" y="0"/>
          <a:chExt cx="0" cy="0"/>
        </a:xfrm>
      </p:grpSpPr>
      <p:sp>
        <p:nvSpPr>
          <p:cNvPr id="10" name="Ovale 9">
            <a:extLst>
              <a:ext uri="{FF2B5EF4-FFF2-40B4-BE49-F238E27FC236}">
                <a16:creationId xmlns:a16="http://schemas.microsoft.com/office/drawing/2014/main" id="{29206C3E-8262-4BAC-A209-F4327335E1F0}"/>
              </a:ext>
            </a:extLst>
          </p:cNvPr>
          <p:cNvSpPr/>
          <p:nvPr userDrawn="1"/>
        </p:nvSpPr>
        <p:spPr>
          <a:xfrm rot="11483929">
            <a:off x="1293786" y="-5274490"/>
            <a:ext cx="10887270" cy="10887979"/>
          </a:xfrm>
          <a:prstGeom prst="ellipse">
            <a:avLst/>
          </a:prstGeom>
          <a:gradFill flip="none" rotWithShape="1">
            <a:gsLst>
              <a:gs pos="38000">
                <a:schemeClr val="tx1">
                  <a:lumMod val="0"/>
                  <a:lumOff val="100000"/>
                  <a:alpha val="0"/>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sp>
        <p:nvSpPr>
          <p:cNvPr id="2" name="Titolo 1">
            <a:extLst>
              <a:ext uri="{FF2B5EF4-FFF2-40B4-BE49-F238E27FC236}">
                <a16:creationId xmlns:a16="http://schemas.microsoft.com/office/drawing/2014/main" id="{189FF9E0-0F2A-4E7B-ADD7-33314E9E93ED}"/>
              </a:ext>
            </a:extLst>
          </p:cNvPr>
          <p:cNvSpPr>
            <a:spLocks noGrp="1"/>
          </p:cNvSpPr>
          <p:nvPr>
            <p:ph type="title" hasCustomPrompt="1"/>
          </p:nvPr>
        </p:nvSpPr>
        <p:spPr>
          <a:xfrm>
            <a:off x="3216275" y="4295077"/>
            <a:ext cx="8640763" cy="1299008"/>
          </a:xfrm>
        </p:spPr>
        <p:txBody>
          <a:bodyPr anchor="ctr"/>
          <a:lstStyle>
            <a:lvl1pPr>
              <a:defRPr>
                <a:solidFill>
                  <a:schemeClr val="bg1"/>
                </a:solidFill>
              </a:defRPr>
            </a:lvl1pPr>
          </a:lstStyle>
          <a:p>
            <a:r>
              <a:rPr lang="it-IT" dirty="0"/>
              <a:t>Chiusura / Ringraziamenti</a:t>
            </a:r>
          </a:p>
        </p:txBody>
      </p:sp>
      <p:sp>
        <p:nvSpPr>
          <p:cNvPr id="6" name="Ovale 5">
            <a:extLst>
              <a:ext uri="{FF2B5EF4-FFF2-40B4-BE49-F238E27FC236}">
                <a16:creationId xmlns:a16="http://schemas.microsoft.com/office/drawing/2014/main" id="{419AA845-D4AF-40CE-B7F3-A1B95A20D2F3}"/>
              </a:ext>
            </a:extLst>
          </p:cNvPr>
          <p:cNvSpPr/>
          <p:nvPr userDrawn="1"/>
        </p:nvSpPr>
        <p:spPr>
          <a:xfrm>
            <a:off x="0" y="4295076"/>
            <a:ext cx="1284270" cy="1284270"/>
          </a:xfrm>
          <a:prstGeom prst="ellipse">
            <a:avLst/>
          </a:prstGeom>
          <a:noFill/>
          <a:ln w="9525">
            <a:solidFill>
              <a:schemeClr val="bg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BA29D2F2-5AC8-4927-AA1D-19630D333830}"/>
              </a:ext>
            </a:extLst>
          </p:cNvPr>
          <p:cNvCxnSpPr>
            <a:cxnSpLocks/>
          </p:cNvCxnSpPr>
          <p:nvPr userDrawn="1"/>
        </p:nvCxnSpPr>
        <p:spPr>
          <a:xfrm>
            <a:off x="0" y="4295076"/>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Connettore diritto 7">
            <a:extLst>
              <a:ext uri="{FF2B5EF4-FFF2-40B4-BE49-F238E27FC236}">
                <a16:creationId xmlns:a16="http://schemas.microsoft.com/office/drawing/2014/main" id="{53C00AF5-6CFB-4B05-922E-59446B4D5F1D}"/>
              </a:ext>
            </a:extLst>
          </p:cNvPr>
          <p:cNvCxnSpPr>
            <a:cxnSpLocks/>
          </p:cNvCxnSpPr>
          <p:nvPr userDrawn="1"/>
        </p:nvCxnSpPr>
        <p:spPr>
          <a:xfrm>
            <a:off x="0" y="5594084"/>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28D8426E-B0F3-4A04-99ED-0D9D1A7A694E}"/>
              </a:ext>
            </a:extLst>
          </p:cNvPr>
          <p:cNvCxnSpPr>
            <a:cxnSpLocks/>
          </p:cNvCxnSpPr>
          <p:nvPr userDrawn="1"/>
        </p:nvCxnSpPr>
        <p:spPr>
          <a:xfrm flipV="1">
            <a:off x="1284270" y="1"/>
            <a:ext cx="0" cy="7099442"/>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
        <p:nvSpPr>
          <p:cNvPr id="11" name="Ovale 10">
            <a:extLst>
              <a:ext uri="{FF2B5EF4-FFF2-40B4-BE49-F238E27FC236}">
                <a16:creationId xmlns:a16="http://schemas.microsoft.com/office/drawing/2014/main" id="{E4786A85-B23B-420C-9463-CF262A126A21}"/>
              </a:ext>
            </a:extLst>
          </p:cNvPr>
          <p:cNvSpPr/>
          <p:nvPr userDrawn="1"/>
        </p:nvSpPr>
        <p:spPr>
          <a:xfrm rot="11483929">
            <a:off x="652366" y="5545716"/>
            <a:ext cx="10887270" cy="10887979"/>
          </a:xfrm>
          <a:prstGeom prst="ellipse">
            <a:avLst/>
          </a:prstGeom>
          <a:gradFill flip="none" rotWithShape="1">
            <a:gsLst>
              <a:gs pos="38000">
                <a:schemeClr val="tx1">
                  <a:lumMod val="0"/>
                  <a:lumOff val="100000"/>
                  <a:alpha val="0"/>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spTree>
    <p:extLst>
      <p:ext uri="{BB962C8B-B14F-4D97-AF65-F5344CB8AC3E}">
        <p14:creationId xmlns:p14="http://schemas.microsoft.com/office/powerpoint/2010/main" val="297177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lide_finale_B">
    <p:bg>
      <p:bgPr>
        <a:solidFill>
          <a:schemeClr val="accent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9FF9E0-0F2A-4E7B-ADD7-33314E9E93ED}"/>
              </a:ext>
            </a:extLst>
          </p:cNvPr>
          <p:cNvSpPr>
            <a:spLocks noGrp="1"/>
          </p:cNvSpPr>
          <p:nvPr>
            <p:ph type="title" hasCustomPrompt="1"/>
          </p:nvPr>
        </p:nvSpPr>
        <p:spPr>
          <a:xfrm>
            <a:off x="3216275" y="4295077"/>
            <a:ext cx="8640763" cy="1299008"/>
          </a:xfrm>
        </p:spPr>
        <p:txBody>
          <a:bodyPr anchor="ctr"/>
          <a:lstStyle>
            <a:lvl1pPr>
              <a:defRPr>
                <a:solidFill>
                  <a:schemeClr val="bg1"/>
                </a:solidFill>
              </a:defRPr>
            </a:lvl1pPr>
          </a:lstStyle>
          <a:p>
            <a:r>
              <a:rPr lang="it-IT" dirty="0"/>
              <a:t>Chiusura / Ringraziamenti</a:t>
            </a:r>
          </a:p>
        </p:txBody>
      </p:sp>
      <p:sp>
        <p:nvSpPr>
          <p:cNvPr id="6" name="Ovale 5">
            <a:extLst>
              <a:ext uri="{FF2B5EF4-FFF2-40B4-BE49-F238E27FC236}">
                <a16:creationId xmlns:a16="http://schemas.microsoft.com/office/drawing/2014/main" id="{419AA845-D4AF-40CE-B7F3-A1B95A20D2F3}"/>
              </a:ext>
            </a:extLst>
          </p:cNvPr>
          <p:cNvSpPr/>
          <p:nvPr userDrawn="1"/>
        </p:nvSpPr>
        <p:spPr>
          <a:xfrm>
            <a:off x="0" y="4295076"/>
            <a:ext cx="1284270" cy="1284270"/>
          </a:xfrm>
          <a:prstGeom prst="ellipse">
            <a:avLst/>
          </a:prstGeom>
          <a:noFill/>
          <a:ln w="9525">
            <a:solidFill>
              <a:schemeClr val="bg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BA29D2F2-5AC8-4927-AA1D-19630D333830}"/>
              </a:ext>
            </a:extLst>
          </p:cNvPr>
          <p:cNvCxnSpPr>
            <a:cxnSpLocks/>
          </p:cNvCxnSpPr>
          <p:nvPr userDrawn="1"/>
        </p:nvCxnSpPr>
        <p:spPr>
          <a:xfrm>
            <a:off x="0" y="4295076"/>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Connettore diritto 7">
            <a:extLst>
              <a:ext uri="{FF2B5EF4-FFF2-40B4-BE49-F238E27FC236}">
                <a16:creationId xmlns:a16="http://schemas.microsoft.com/office/drawing/2014/main" id="{53C00AF5-6CFB-4B05-922E-59446B4D5F1D}"/>
              </a:ext>
            </a:extLst>
          </p:cNvPr>
          <p:cNvCxnSpPr>
            <a:cxnSpLocks/>
          </p:cNvCxnSpPr>
          <p:nvPr userDrawn="1"/>
        </p:nvCxnSpPr>
        <p:spPr>
          <a:xfrm>
            <a:off x="0" y="5594084"/>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28D8426E-B0F3-4A04-99ED-0D9D1A7A694E}"/>
              </a:ext>
            </a:extLst>
          </p:cNvPr>
          <p:cNvCxnSpPr>
            <a:cxnSpLocks/>
          </p:cNvCxnSpPr>
          <p:nvPr userDrawn="1"/>
        </p:nvCxnSpPr>
        <p:spPr>
          <a:xfrm flipV="1">
            <a:off x="1284270" y="1"/>
            <a:ext cx="0" cy="7099442"/>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24938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gina base_ testo 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a:xfrm>
            <a:off x="334964" y="808073"/>
            <a:ext cx="8640000" cy="840083"/>
          </a:xfrm>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0C72DD36-5A30-49DB-B42D-7D5A0FEDD725}" type="datetime1">
              <a:rPr lang="it-IT" smtClean="0"/>
              <a:t>19/06/2025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334963" y="2060575"/>
            <a:ext cx="8640000" cy="4429125"/>
          </a:xfrm>
        </p:spPr>
        <p:txBody>
          <a:bodyPr/>
          <a:lstStyle/>
          <a:p>
            <a:pPr lvl="0"/>
            <a:endParaRPr lang="it-IT" dirty="0"/>
          </a:p>
        </p:txBody>
      </p:sp>
    </p:spTree>
    <p:extLst>
      <p:ext uri="{BB962C8B-B14F-4D97-AF65-F5344CB8AC3E}">
        <p14:creationId xmlns:p14="http://schemas.microsoft.com/office/powerpoint/2010/main" val="1678769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agina base_ testo B">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a:xfrm>
            <a:off x="334963" y="808073"/>
            <a:ext cx="11522075" cy="840083"/>
          </a:xfrm>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C1232DA2-7786-4B02-A38D-4DEF20DDC294}" type="datetime1">
              <a:rPr lang="it-IT" smtClean="0"/>
              <a:t>19/06/2025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334963" y="2060575"/>
            <a:ext cx="5330113" cy="4429125"/>
          </a:xfrm>
        </p:spPr>
        <p:txBody>
          <a:bodyPr/>
          <a:lstStyle/>
          <a:p>
            <a:pPr lvl="0"/>
            <a:endParaRPr lang="it-IT" dirty="0"/>
          </a:p>
        </p:txBody>
      </p:sp>
      <p:sp>
        <p:nvSpPr>
          <p:cNvPr id="10" name="Segnaposto testo 6">
            <a:extLst>
              <a:ext uri="{FF2B5EF4-FFF2-40B4-BE49-F238E27FC236}">
                <a16:creationId xmlns:a16="http://schemas.microsoft.com/office/drawing/2014/main" id="{A91EDD17-1F39-46F2-A6AE-0DA93D9DE767}"/>
              </a:ext>
            </a:extLst>
          </p:cNvPr>
          <p:cNvSpPr>
            <a:spLocks noGrp="1"/>
          </p:cNvSpPr>
          <p:nvPr>
            <p:ph type="body" sz="quarter" idx="14"/>
          </p:nvPr>
        </p:nvSpPr>
        <p:spPr>
          <a:xfrm>
            <a:off x="6300000" y="2060575"/>
            <a:ext cx="5330113" cy="4429125"/>
          </a:xfrm>
        </p:spPr>
        <p:txBody>
          <a:bodyPr/>
          <a:lstStyle/>
          <a:p>
            <a:pPr lvl="0"/>
            <a:endParaRPr lang="it-IT" dirty="0"/>
          </a:p>
        </p:txBody>
      </p:sp>
    </p:spTree>
    <p:extLst>
      <p:ext uri="{BB962C8B-B14F-4D97-AF65-F5344CB8AC3E}">
        <p14:creationId xmlns:p14="http://schemas.microsoft.com/office/powerpoint/2010/main" val="401809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D93F0EDA-05BE-4DD7-962F-394BE0791CF8}"/>
              </a:ext>
            </a:extLst>
          </p:cNvPr>
          <p:cNvSpPr>
            <a:spLocks noGrp="1"/>
          </p:cNvSpPr>
          <p:nvPr>
            <p:ph type="title"/>
          </p:nvPr>
        </p:nvSpPr>
        <p:spPr>
          <a:xfrm>
            <a:off x="334963" y="808073"/>
            <a:ext cx="11522075" cy="840083"/>
          </a:xfrm>
          <a:prstGeom prst="rect">
            <a:avLst/>
          </a:prstGeom>
        </p:spPr>
        <p:txBody>
          <a:bodyPr vert="horz" lIns="0" tIns="0" rIns="0" bIns="0" rtlCol="0" anchor="t">
            <a:noAutofit/>
          </a:bodyPr>
          <a:lstStyle/>
          <a:p>
            <a:endParaRPr lang="it-IT" dirty="0"/>
          </a:p>
        </p:txBody>
      </p:sp>
      <p:sp>
        <p:nvSpPr>
          <p:cNvPr id="3" name="Segnaposto testo 2">
            <a:extLst>
              <a:ext uri="{FF2B5EF4-FFF2-40B4-BE49-F238E27FC236}">
                <a16:creationId xmlns:a16="http://schemas.microsoft.com/office/drawing/2014/main" id="{8F0C82C2-529C-45CC-B0FD-8E1A68BA426E}"/>
              </a:ext>
            </a:extLst>
          </p:cNvPr>
          <p:cNvSpPr>
            <a:spLocks noGrp="1"/>
          </p:cNvSpPr>
          <p:nvPr>
            <p:ph type="body" idx="1"/>
          </p:nvPr>
        </p:nvSpPr>
        <p:spPr>
          <a:xfrm>
            <a:off x="334963" y="2060575"/>
            <a:ext cx="11522075" cy="4429125"/>
          </a:xfrm>
          <a:prstGeom prst="rect">
            <a:avLst/>
          </a:prstGeom>
        </p:spPr>
        <p:txBody>
          <a:bodyPr vert="horz" lIns="0" tIns="0" rIns="0" bIns="0" rtlCol="0">
            <a:noAutofit/>
          </a:bodyPr>
          <a:lstStyle/>
          <a:p>
            <a:pPr lvl="0"/>
            <a:r>
              <a:rPr lang="it-IT" dirty="0"/>
              <a:t>Fare clic per modificare gli stili del testo dello schema</a:t>
            </a:r>
          </a:p>
          <a:p>
            <a:pPr lvl="0"/>
            <a:r>
              <a:rPr lang="it-IT" dirty="0"/>
              <a:t>Secondo livello</a:t>
            </a:r>
          </a:p>
          <a:p>
            <a:pPr lvl="0"/>
            <a:r>
              <a:rPr lang="it-IT" dirty="0"/>
              <a:t>Terzo livello</a:t>
            </a:r>
          </a:p>
          <a:p>
            <a:pPr lvl="0"/>
            <a:r>
              <a:rPr lang="it-IT" dirty="0"/>
              <a:t>Quarto livello</a:t>
            </a:r>
          </a:p>
          <a:p>
            <a:pPr lvl="0"/>
            <a:r>
              <a:rPr lang="it-IT" dirty="0"/>
              <a:t>Quinto livello</a:t>
            </a:r>
          </a:p>
        </p:txBody>
      </p:sp>
      <p:sp>
        <p:nvSpPr>
          <p:cNvPr id="4" name="Segnaposto data 3">
            <a:extLst>
              <a:ext uri="{FF2B5EF4-FFF2-40B4-BE49-F238E27FC236}">
                <a16:creationId xmlns:a16="http://schemas.microsoft.com/office/drawing/2014/main" id="{3C0DE2DC-DBA6-437E-BB4E-13D6007AE7EE}"/>
              </a:ext>
            </a:extLst>
          </p:cNvPr>
          <p:cNvSpPr>
            <a:spLocks noGrp="1"/>
          </p:cNvSpPr>
          <p:nvPr>
            <p:ph type="dt" sz="half" idx="2"/>
          </p:nvPr>
        </p:nvSpPr>
        <p:spPr>
          <a:xfrm>
            <a:off x="334964" y="39688"/>
            <a:ext cx="2383298" cy="365125"/>
          </a:xfrm>
          <a:prstGeom prst="rect">
            <a:avLst/>
          </a:prstGeom>
        </p:spPr>
        <p:txBody>
          <a:bodyPr vert="horz" lIns="0" tIns="0" rIns="0" bIns="0" rtlCol="0" anchor="b"/>
          <a:lstStyle>
            <a:lvl1pPr algn="l">
              <a:defRPr sz="800">
                <a:solidFill>
                  <a:schemeClr val="tx1">
                    <a:lumMod val="65000"/>
                    <a:lumOff val="35000"/>
                  </a:schemeClr>
                </a:solidFill>
              </a:defRPr>
            </a:lvl1pPr>
          </a:lstStyle>
          <a:p>
            <a:fld id="{C7D83998-590D-466C-8A0D-4799B9EEF533}" type="datetime1">
              <a:rPr lang="it-IT" smtClean="0"/>
              <a:t>19/06/2025</a:t>
            </a:fld>
            <a:endParaRPr lang="it-IT" dirty="0"/>
          </a:p>
        </p:txBody>
      </p:sp>
      <p:sp>
        <p:nvSpPr>
          <p:cNvPr id="5" name="Segnaposto piè di pagina 4">
            <a:extLst>
              <a:ext uri="{FF2B5EF4-FFF2-40B4-BE49-F238E27FC236}">
                <a16:creationId xmlns:a16="http://schemas.microsoft.com/office/drawing/2014/main" id="{32393C94-ABEE-455B-B13B-0EB6402D37E5}"/>
              </a:ext>
            </a:extLst>
          </p:cNvPr>
          <p:cNvSpPr>
            <a:spLocks noGrp="1"/>
          </p:cNvSpPr>
          <p:nvPr>
            <p:ph type="ftr" sz="quarter" idx="3"/>
          </p:nvPr>
        </p:nvSpPr>
        <p:spPr>
          <a:xfrm>
            <a:off x="3216275" y="39688"/>
            <a:ext cx="4114800" cy="365125"/>
          </a:xfrm>
          <a:prstGeom prst="rect">
            <a:avLst/>
          </a:prstGeom>
        </p:spPr>
        <p:txBody>
          <a:bodyPr vert="horz" lIns="0" tIns="0" rIns="0" bIns="0" rtlCol="0" anchor="b"/>
          <a:lstStyle>
            <a:lvl1pPr algn="l">
              <a:defRPr sz="800">
                <a:solidFill>
                  <a:schemeClr val="tx1">
                    <a:lumMod val="65000"/>
                    <a:lumOff val="35000"/>
                  </a:schemeClr>
                </a:solidFill>
              </a:defRPr>
            </a:lvl1pPr>
          </a:lstStyle>
          <a:p>
            <a:r>
              <a:rPr lang="it-IT"/>
              <a:t>Barbieri - Delera - Hauser -  Howe</a:t>
            </a:r>
            <a:endParaRPr lang="it-IT" dirty="0"/>
          </a:p>
        </p:txBody>
      </p:sp>
      <p:sp>
        <p:nvSpPr>
          <p:cNvPr id="6" name="Segnaposto numero diapositiva 5">
            <a:extLst>
              <a:ext uri="{FF2B5EF4-FFF2-40B4-BE49-F238E27FC236}">
                <a16:creationId xmlns:a16="http://schemas.microsoft.com/office/drawing/2014/main" id="{9A960919-4893-43E8-BAF3-C8C59F419B7B}"/>
              </a:ext>
            </a:extLst>
          </p:cNvPr>
          <p:cNvSpPr>
            <a:spLocks noGrp="1"/>
          </p:cNvSpPr>
          <p:nvPr>
            <p:ph type="sldNum" sz="quarter" idx="4"/>
          </p:nvPr>
        </p:nvSpPr>
        <p:spPr>
          <a:xfrm>
            <a:off x="10814538" y="39688"/>
            <a:ext cx="1042500" cy="365125"/>
          </a:xfrm>
          <a:prstGeom prst="rect">
            <a:avLst/>
          </a:prstGeom>
        </p:spPr>
        <p:txBody>
          <a:bodyPr vert="horz" lIns="0" tIns="0" rIns="0" bIns="0" rtlCol="0" anchor="b"/>
          <a:lstStyle>
            <a:lvl1pPr algn="r">
              <a:defRPr sz="800">
                <a:solidFill>
                  <a:schemeClr val="tx1">
                    <a:lumMod val="65000"/>
                    <a:lumOff val="35000"/>
                  </a:schemeClr>
                </a:solidFill>
              </a:defRPr>
            </a:lvl1pPr>
          </a:lstStyle>
          <a:p>
            <a:fld id="{3135EEA2-8D42-4D46-95A6-66E65FDC5EB1}" type="slidenum">
              <a:rPr lang="it-IT" smtClean="0"/>
              <a:pPr/>
              <a:t>‹#›</a:t>
            </a:fld>
            <a:endParaRPr lang="it-IT"/>
          </a:p>
        </p:txBody>
      </p:sp>
    </p:spTree>
    <p:extLst>
      <p:ext uri="{BB962C8B-B14F-4D97-AF65-F5344CB8AC3E}">
        <p14:creationId xmlns:p14="http://schemas.microsoft.com/office/powerpoint/2010/main" val="40321059"/>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680" r:id="rId3"/>
    <p:sldLayoutId id="2147483717" r:id="rId4"/>
    <p:sldLayoutId id="2147483681" r:id="rId5"/>
    <p:sldLayoutId id="2147483682" r:id="rId6"/>
    <p:sldLayoutId id="2147483719" r:id="rId7"/>
    <p:sldLayoutId id="2147483671" r:id="rId8"/>
    <p:sldLayoutId id="2147483726" r:id="rId9"/>
    <p:sldLayoutId id="2147483727" r:id="rId10"/>
    <p:sldLayoutId id="2147483662" r:id="rId11"/>
    <p:sldLayoutId id="2147483670" r:id="rId12"/>
    <p:sldLayoutId id="2147483720" r:id="rId13"/>
    <p:sldLayoutId id="2147483672" r:id="rId14"/>
    <p:sldLayoutId id="2147483677" r:id="rId15"/>
    <p:sldLayoutId id="2147483732" r:id="rId16"/>
    <p:sldLayoutId id="2147483721" r:id="rId17"/>
    <p:sldLayoutId id="2147483723" r:id="rId18"/>
    <p:sldLayoutId id="2147483724" r:id="rId19"/>
    <p:sldLayoutId id="2147483673" r:id="rId20"/>
    <p:sldLayoutId id="2147483674" r:id="rId21"/>
    <p:sldLayoutId id="2147483725" r:id="rId22"/>
    <p:sldLayoutId id="2147483675" r:id="rId23"/>
    <p:sldLayoutId id="2147483676" r:id="rId24"/>
  </p:sldLayoutIdLst>
  <p:hf hdr="0"/>
  <p:txStyles>
    <p:titleStyle>
      <a:lvl1pPr algn="l" defTabSz="914400" rtl="0" eaLnBrk="1" latinLnBrk="0" hangingPunct="1">
        <a:lnSpc>
          <a:spcPct val="100000"/>
        </a:lnSpc>
        <a:spcBef>
          <a:spcPct val="0"/>
        </a:spcBef>
        <a:buNone/>
        <a:defRPr sz="2400" b="1" kern="1200">
          <a:solidFill>
            <a:schemeClr val="tx2"/>
          </a:solidFill>
          <a:latin typeface="+mj-lt"/>
          <a:ea typeface="+mj-ea"/>
          <a:cs typeface="+mj-cs"/>
        </a:defRPr>
      </a:lvl1pPr>
    </p:titleStyle>
    <p:bodyStyle>
      <a:lvl1pPr marL="0" indent="0" algn="l" defTabSz="914400" rtl="0" eaLnBrk="1" latinLnBrk="0" hangingPunct="1">
        <a:lnSpc>
          <a:spcPct val="120000"/>
        </a:lnSpc>
        <a:spcBef>
          <a:spcPts val="0"/>
        </a:spcBef>
        <a:buFont typeface="Arial" panose="020B0604020202020204" pitchFamily="34" charset="0"/>
        <a:buNone/>
        <a:defRPr lang="it-IT" sz="1600" kern="1200" dirty="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6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6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6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469" userDrawn="1">
          <p15:clr>
            <a:srgbClr val="F26B43"/>
          </p15:clr>
        </p15:guide>
        <p15:guide id="2" pos="211" userDrawn="1">
          <p15:clr>
            <a:srgbClr val="F26B43"/>
          </p15:clr>
        </p15:guide>
        <p15:guide id="3" pos="2026" userDrawn="1">
          <p15:clr>
            <a:srgbClr val="F26B43"/>
          </p15:clr>
        </p15:guide>
        <p15:guide id="4" pos="1799" userDrawn="1">
          <p15:clr>
            <a:srgbClr val="F26B43"/>
          </p15:clr>
        </p15:guide>
        <p15:guide id="5" orient="horz" pos="1298" userDrawn="1">
          <p15:clr>
            <a:srgbClr val="F26B43"/>
          </p15:clr>
        </p15:guide>
        <p15:guide id="6" orient="horz" pos="4088" userDrawn="1">
          <p15:clr>
            <a:srgbClr val="F26B43"/>
          </p15:clr>
        </p15:guide>
        <p15:guide id="7" orient="horz" pos="255" userDrawn="1">
          <p15:clr>
            <a:srgbClr val="F26B43"/>
          </p15:clr>
        </p15:guide>
        <p15:guide id="8" orient="horz" pos="981" userDrawn="1">
          <p15:clr>
            <a:srgbClr val="F26B43"/>
          </p15:clr>
        </p15:guide>
        <p15:guide id="9" orient="horz" pos="504" userDrawn="1">
          <p15:clr>
            <a:srgbClr val="F26B43"/>
          </p15:clr>
        </p15:guide>
        <p15:guide id="10"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D93F0EDA-05BE-4DD7-962F-394BE0791CF8}"/>
              </a:ext>
            </a:extLst>
          </p:cNvPr>
          <p:cNvSpPr>
            <a:spLocks noGrp="1"/>
          </p:cNvSpPr>
          <p:nvPr>
            <p:ph type="title"/>
          </p:nvPr>
        </p:nvSpPr>
        <p:spPr>
          <a:xfrm>
            <a:off x="334963" y="808073"/>
            <a:ext cx="11522075" cy="840083"/>
          </a:xfrm>
          <a:prstGeom prst="rect">
            <a:avLst/>
          </a:prstGeom>
        </p:spPr>
        <p:txBody>
          <a:bodyPr vert="horz" lIns="0" tIns="0" rIns="0" bIns="0" rtlCol="0" anchor="b">
            <a:noAutofit/>
          </a:bodyPr>
          <a:lstStyle/>
          <a:p>
            <a:endParaRPr lang="it-IT" dirty="0"/>
          </a:p>
        </p:txBody>
      </p:sp>
      <p:sp>
        <p:nvSpPr>
          <p:cNvPr id="3" name="Segnaposto testo 2">
            <a:extLst>
              <a:ext uri="{FF2B5EF4-FFF2-40B4-BE49-F238E27FC236}">
                <a16:creationId xmlns:a16="http://schemas.microsoft.com/office/drawing/2014/main" id="{8F0C82C2-529C-45CC-B0FD-8E1A68BA426E}"/>
              </a:ext>
            </a:extLst>
          </p:cNvPr>
          <p:cNvSpPr>
            <a:spLocks noGrp="1"/>
          </p:cNvSpPr>
          <p:nvPr>
            <p:ph type="body" idx="1"/>
          </p:nvPr>
        </p:nvSpPr>
        <p:spPr>
          <a:xfrm>
            <a:off x="334963" y="2060575"/>
            <a:ext cx="11522075" cy="4429125"/>
          </a:xfrm>
          <a:prstGeom prst="rect">
            <a:avLst/>
          </a:prstGeom>
        </p:spPr>
        <p:txBody>
          <a:bodyPr vert="horz" lIns="0" tIns="0" rIns="0" bIns="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4066552547"/>
      </p:ext>
    </p:extLst>
  </p:cSld>
  <p:clrMap bg1="lt1" tx1="dk1" bg2="lt2" tx2="dk2" accent1="accent1" accent2="accent2" accent3="accent3" accent4="accent4" accent5="accent5" accent6="accent6" hlink="hlink" folHlink="folHlink"/>
  <p:sldLayoutIdLst>
    <p:sldLayoutId id="2147483704" r:id="rId1"/>
    <p:sldLayoutId id="2147483712" r:id="rId2"/>
    <p:sldLayoutId id="2147483705" r:id="rId3"/>
    <p:sldLayoutId id="2147483706" r:id="rId4"/>
    <p:sldLayoutId id="2147483709" r:id="rId5"/>
    <p:sldLayoutId id="2147483714" r:id="rId6"/>
    <p:sldLayoutId id="2147483729" r:id="rId7"/>
    <p:sldLayoutId id="2147483715" r:id="rId8"/>
  </p:sldLayoutIdLst>
  <p:hf hdr="0"/>
  <p:txStyles>
    <p:titleStyle>
      <a:lvl1pPr algn="l" defTabSz="914400" rtl="0" eaLnBrk="1" latinLnBrk="0" hangingPunct="1">
        <a:lnSpc>
          <a:spcPct val="100000"/>
        </a:lnSpc>
        <a:spcBef>
          <a:spcPct val="0"/>
        </a:spcBef>
        <a:buNone/>
        <a:defRPr sz="6000" b="1" kern="1200">
          <a:solidFill>
            <a:schemeClr val="tx2"/>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lang="it-IT" sz="1400" kern="1200" dirty="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469" userDrawn="1">
          <p15:clr>
            <a:srgbClr val="F26B43"/>
          </p15:clr>
        </p15:guide>
        <p15:guide id="2" pos="211" userDrawn="1">
          <p15:clr>
            <a:srgbClr val="F26B43"/>
          </p15:clr>
        </p15:guide>
        <p15:guide id="3" pos="2026" userDrawn="1">
          <p15:clr>
            <a:srgbClr val="F26B43"/>
          </p15:clr>
        </p15:guide>
        <p15:guide id="4" pos="1799" userDrawn="1">
          <p15:clr>
            <a:srgbClr val="F26B43"/>
          </p15:clr>
        </p15:guide>
        <p15:guide id="5" orient="horz" pos="1298" userDrawn="1">
          <p15:clr>
            <a:srgbClr val="F26B43"/>
          </p15:clr>
        </p15:guide>
        <p15:guide id="6" orient="horz" pos="4088" userDrawn="1">
          <p15:clr>
            <a:srgbClr val="F26B43"/>
          </p15:clr>
        </p15:guide>
        <p15:guide id="7" orient="horz" pos="255" userDrawn="1">
          <p15:clr>
            <a:srgbClr val="F26B43"/>
          </p15:clr>
        </p15:guide>
        <p15:guide id="8" orient="horz" pos="981" userDrawn="1">
          <p15:clr>
            <a:srgbClr val="F26B43"/>
          </p15:clr>
        </p15:guide>
        <p15:guide id="9" orient="horz" pos="504"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139C8332-124C-4AAA-8F96-961CED6E62F0}"/>
              </a:ext>
            </a:extLst>
          </p:cNvPr>
          <p:cNvSpPr>
            <a:spLocks noGrp="1"/>
          </p:cNvSpPr>
          <p:nvPr>
            <p:ph type="title"/>
          </p:nvPr>
        </p:nvSpPr>
        <p:spPr>
          <a:xfrm>
            <a:off x="593375" y="2649542"/>
            <a:ext cx="10297220" cy="1979441"/>
          </a:xfrm>
        </p:spPr>
        <p:txBody>
          <a:bodyPr/>
          <a:lstStyle/>
          <a:p>
            <a:r>
              <a:rPr lang="it-IT" sz="4800" dirty="0"/>
              <a:t>Nifty50  forecasting and trading strategies</a:t>
            </a:r>
          </a:p>
        </p:txBody>
      </p:sp>
      <p:sp>
        <p:nvSpPr>
          <p:cNvPr id="2" name="Segnaposto testo 1">
            <a:extLst>
              <a:ext uri="{FF2B5EF4-FFF2-40B4-BE49-F238E27FC236}">
                <a16:creationId xmlns:a16="http://schemas.microsoft.com/office/drawing/2014/main" id="{026BBB7E-2B72-48A5-B8AC-092CE1F3CB5C}"/>
              </a:ext>
            </a:extLst>
          </p:cNvPr>
          <p:cNvSpPr>
            <a:spLocks noGrp="1"/>
          </p:cNvSpPr>
          <p:nvPr>
            <p:ph type="body" sz="quarter" idx="21"/>
          </p:nvPr>
        </p:nvSpPr>
        <p:spPr>
          <a:xfrm>
            <a:off x="593375" y="4871827"/>
            <a:ext cx="5652253" cy="318490"/>
          </a:xfrm>
        </p:spPr>
        <p:txBody>
          <a:bodyPr/>
          <a:lstStyle/>
          <a:p>
            <a:r>
              <a:rPr lang="it-IT" sz="1400" dirty="0"/>
              <a:t>Barbieri Claudio,  </a:t>
            </a:r>
            <a:r>
              <a:rPr lang="it-IT" sz="1400" dirty="0" err="1"/>
              <a:t>Delera</a:t>
            </a:r>
            <a:r>
              <a:rPr lang="it-IT" sz="1400" dirty="0"/>
              <a:t> Giacomo,  </a:t>
            </a:r>
            <a:r>
              <a:rPr lang="it-IT" sz="1400" dirty="0" err="1"/>
              <a:t>Huser</a:t>
            </a:r>
            <a:r>
              <a:rPr lang="it-IT" sz="1400" dirty="0"/>
              <a:t>  Cyril,  Howe Alessandro</a:t>
            </a:r>
          </a:p>
        </p:txBody>
      </p:sp>
      <p:sp>
        <p:nvSpPr>
          <p:cNvPr id="4" name="Segnaposto testo 1">
            <a:extLst>
              <a:ext uri="{FF2B5EF4-FFF2-40B4-BE49-F238E27FC236}">
                <a16:creationId xmlns:a16="http://schemas.microsoft.com/office/drawing/2014/main" id="{81814448-AF81-2B6E-A973-E920A76E0E4D}"/>
              </a:ext>
            </a:extLst>
          </p:cNvPr>
          <p:cNvSpPr txBox="1">
            <a:spLocks/>
          </p:cNvSpPr>
          <p:nvPr/>
        </p:nvSpPr>
        <p:spPr>
          <a:xfrm>
            <a:off x="586042" y="6258155"/>
            <a:ext cx="4078060" cy="318490"/>
          </a:xfrm>
          <a:prstGeom prst="rect">
            <a:avLst/>
          </a:prstGeom>
        </p:spPr>
        <p:txBody>
          <a:bodyPr vert="horz" lIns="45719" tIns="45719" rIns="45719" bIns="45719" rtlCol="0">
            <a:noAutofit/>
          </a:bodyPr>
          <a:lstStyle>
            <a:lvl1pPr marL="0" indent="0" algn="l" defTabSz="914400" rtl="0" eaLnBrk="1" latinLnBrk="0" hangingPunct="1">
              <a:lnSpc>
                <a:spcPct val="100000"/>
              </a:lnSpc>
              <a:spcBef>
                <a:spcPts val="1000"/>
              </a:spcBef>
              <a:buFont typeface="Arial" panose="020B0604020202020204" pitchFamily="34" charset="0"/>
              <a:buNone/>
              <a:defRPr lang="it-IT" sz="1200" kern="1200">
                <a:solidFill>
                  <a:schemeClr val="bg1"/>
                </a:solidFill>
                <a:latin typeface="Manrope" pitchFamily="2" charset="0"/>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sz="1400" dirty="0"/>
              <a:t>TA: Sala Edoardo</a:t>
            </a:r>
          </a:p>
        </p:txBody>
      </p:sp>
      <p:sp>
        <p:nvSpPr>
          <p:cNvPr id="5" name="Segnaposto testo 1">
            <a:extLst>
              <a:ext uri="{FF2B5EF4-FFF2-40B4-BE49-F238E27FC236}">
                <a16:creationId xmlns:a16="http://schemas.microsoft.com/office/drawing/2014/main" id="{62482A93-8E66-7059-921D-45BAF8B835EC}"/>
              </a:ext>
            </a:extLst>
          </p:cNvPr>
          <p:cNvSpPr txBox="1">
            <a:spLocks/>
          </p:cNvSpPr>
          <p:nvPr/>
        </p:nvSpPr>
        <p:spPr>
          <a:xfrm>
            <a:off x="586042" y="5621175"/>
            <a:ext cx="4078060" cy="318490"/>
          </a:xfrm>
          <a:prstGeom prst="rect">
            <a:avLst/>
          </a:prstGeom>
        </p:spPr>
        <p:txBody>
          <a:bodyPr vert="horz" lIns="45719" tIns="45719" rIns="45719" bIns="45719" rtlCol="0">
            <a:noAutofit/>
          </a:bodyPr>
          <a:lstStyle>
            <a:lvl1pPr marL="0" indent="0" algn="l" defTabSz="914400" rtl="0" eaLnBrk="1" latinLnBrk="0" hangingPunct="1">
              <a:lnSpc>
                <a:spcPct val="100000"/>
              </a:lnSpc>
              <a:spcBef>
                <a:spcPts val="1000"/>
              </a:spcBef>
              <a:buFont typeface="Arial" panose="020B0604020202020204" pitchFamily="34" charset="0"/>
              <a:buNone/>
              <a:defRPr lang="it-IT" sz="1200" kern="1200">
                <a:solidFill>
                  <a:schemeClr val="bg1"/>
                </a:solidFill>
                <a:latin typeface="Manrope" pitchFamily="2" charset="0"/>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sz="1400" dirty="0" err="1"/>
              <a:t>Econometrics</a:t>
            </a:r>
            <a:r>
              <a:rPr lang="it-IT" sz="1400" dirty="0"/>
              <a:t> project 2024/2025</a:t>
            </a:r>
          </a:p>
        </p:txBody>
      </p:sp>
      <p:sp>
        <p:nvSpPr>
          <p:cNvPr id="6" name="Segnaposto testo 1">
            <a:extLst>
              <a:ext uri="{FF2B5EF4-FFF2-40B4-BE49-F238E27FC236}">
                <a16:creationId xmlns:a16="http://schemas.microsoft.com/office/drawing/2014/main" id="{3F033153-BD64-BA9D-9462-440FCC3A6A86}"/>
              </a:ext>
            </a:extLst>
          </p:cNvPr>
          <p:cNvSpPr txBox="1">
            <a:spLocks/>
          </p:cNvSpPr>
          <p:nvPr/>
        </p:nvSpPr>
        <p:spPr>
          <a:xfrm>
            <a:off x="593376" y="5939665"/>
            <a:ext cx="4078060" cy="318490"/>
          </a:xfrm>
          <a:prstGeom prst="rect">
            <a:avLst/>
          </a:prstGeom>
        </p:spPr>
        <p:txBody>
          <a:bodyPr vert="horz" lIns="45719" tIns="45719" rIns="45719" bIns="45719" rtlCol="0">
            <a:noAutofit/>
          </a:bodyPr>
          <a:lstStyle>
            <a:lvl1pPr marL="0" indent="0" algn="l" defTabSz="914400" rtl="0" eaLnBrk="1" latinLnBrk="0" hangingPunct="1">
              <a:lnSpc>
                <a:spcPct val="100000"/>
              </a:lnSpc>
              <a:spcBef>
                <a:spcPts val="1000"/>
              </a:spcBef>
              <a:buFont typeface="Arial" panose="020B0604020202020204" pitchFamily="34" charset="0"/>
              <a:buNone/>
              <a:defRPr lang="it-IT" sz="1200" kern="1200">
                <a:solidFill>
                  <a:schemeClr val="bg1"/>
                </a:solidFill>
                <a:latin typeface="Manrope" pitchFamily="2" charset="0"/>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sz="1400" dirty="0" err="1"/>
              <a:t>Lecturer</a:t>
            </a:r>
            <a:r>
              <a:rPr lang="it-IT" sz="1400" dirty="0"/>
              <a:t>: Azzone Michele</a:t>
            </a:r>
          </a:p>
        </p:txBody>
      </p:sp>
      <p:sp>
        <p:nvSpPr>
          <p:cNvPr id="7" name="Segnaposto testo 1">
            <a:extLst>
              <a:ext uri="{FF2B5EF4-FFF2-40B4-BE49-F238E27FC236}">
                <a16:creationId xmlns:a16="http://schemas.microsoft.com/office/drawing/2014/main" id="{A9B3DE3D-59DD-1AC6-021F-D75427938DD3}"/>
              </a:ext>
            </a:extLst>
          </p:cNvPr>
          <p:cNvSpPr txBox="1">
            <a:spLocks/>
          </p:cNvSpPr>
          <p:nvPr/>
        </p:nvSpPr>
        <p:spPr>
          <a:xfrm>
            <a:off x="586042" y="4930209"/>
            <a:ext cx="8712337" cy="318490"/>
          </a:xfrm>
          <a:prstGeom prst="rect">
            <a:avLst/>
          </a:prstGeom>
        </p:spPr>
        <p:txBody>
          <a:bodyPr vert="horz" lIns="45719" tIns="45719" rIns="45719" bIns="45719" rtlCol="0">
            <a:noAutofit/>
          </a:bodyPr>
          <a:lstStyle>
            <a:lvl1pPr marL="0" indent="0" algn="l" defTabSz="914400" rtl="0" eaLnBrk="1" latinLnBrk="0" hangingPunct="1">
              <a:lnSpc>
                <a:spcPct val="100000"/>
              </a:lnSpc>
              <a:spcBef>
                <a:spcPts val="1000"/>
              </a:spcBef>
              <a:buFont typeface="Arial" panose="020B0604020202020204" pitchFamily="34" charset="0"/>
              <a:buNone/>
              <a:defRPr lang="it-IT" sz="1200" kern="1200">
                <a:solidFill>
                  <a:schemeClr val="bg1"/>
                </a:solidFill>
                <a:latin typeface="Manrope" pitchFamily="2" charset="0"/>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sz="2000" dirty="0"/>
          </a:p>
        </p:txBody>
      </p:sp>
    </p:spTree>
    <p:extLst>
      <p:ext uri="{BB962C8B-B14F-4D97-AF65-F5344CB8AC3E}">
        <p14:creationId xmlns:p14="http://schemas.microsoft.com/office/powerpoint/2010/main" val="15545327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BF403-DC7B-78B6-EBF3-F424C86DF875}"/>
              </a:ext>
            </a:extLst>
          </p:cNvPr>
          <p:cNvSpPr>
            <a:spLocks noGrp="1"/>
          </p:cNvSpPr>
          <p:nvPr>
            <p:ph type="title"/>
          </p:nvPr>
        </p:nvSpPr>
        <p:spPr/>
        <p:txBody>
          <a:bodyPr/>
          <a:lstStyle/>
          <a:p>
            <a:r>
              <a:rPr lang="en-US" dirty="0"/>
              <a:t>Wrap up conclusive results</a:t>
            </a:r>
          </a:p>
        </p:txBody>
      </p:sp>
      <p:sp>
        <p:nvSpPr>
          <p:cNvPr id="3" name="Date Placeholder 2">
            <a:extLst>
              <a:ext uri="{FF2B5EF4-FFF2-40B4-BE49-F238E27FC236}">
                <a16:creationId xmlns:a16="http://schemas.microsoft.com/office/drawing/2014/main" id="{45501A46-DB0B-B5C9-90FB-8FED6D653352}"/>
              </a:ext>
            </a:extLst>
          </p:cNvPr>
          <p:cNvSpPr>
            <a:spLocks noGrp="1"/>
          </p:cNvSpPr>
          <p:nvPr>
            <p:ph type="dt" sz="half" idx="10"/>
          </p:nvPr>
        </p:nvSpPr>
        <p:spPr/>
        <p:txBody>
          <a:bodyPr/>
          <a:lstStyle/>
          <a:p>
            <a:fld id="{99508051-5363-43F7-9F4C-A16947F6234B}" type="datetime1">
              <a:rPr lang="it-IT" smtClean="0"/>
              <a:t>19/06/2025</a:t>
            </a:fld>
            <a:endParaRPr lang="it-IT"/>
          </a:p>
        </p:txBody>
      </p:sp>
      <p:sp>
        <p:nvSpPr>
          <p:cNvPr id="4" name="Footer Placeholder 3">
            <a:extLst>
              <a:ext uri="{FF2B5EF4-FFF2-40B4-BE49-F238E27FC236}">
                <a16:creationId xmlns:a16="http://schemas.microsoft.com/office/drawing/2014/main" id="{BA0052C1-232A-4A5F-8FBA-62D2994F19DE}"/>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B9BA6690-8046-C57C-9DE3-5858ED2650D4}"/>
              </a:ext>
            </a:extLst>
          </p:cNvPr>
          <p:cNvSpPr>
            <a:spLocks noGrp="1"/>
          </p:cNvSpPr>
          <p:nvPr>
            <p:ph type="sldNum" sz="quarter" idx="12"/>
          </p:nvPr>
        </p:nvSpPr>
        <p:spPr/>
        <p:txBody>
          <a:bodyPr/>
          <a:lstStyle/>
          <a:p>
            <a:fld id="{3135EEA2-8D42-4D46-95A6-66E65FDC5EB1}" type="slidenum">
              <a:rPr lang="it-IT" smtClean="0"/>
              <a:t>10</a:t>
            </a:fld>
            <a:endParaRPr lang="it-IT"/>
          </a:p>
        </p:txBody>
      </p:sp>
      <p:sp>
        <p:nvSpPr>
          <p:cNvPr id="6" name="Text Placeholder 5">
            <a:extLst>
              <a:ext uri="{FF2B5EF4-FFF2-40B4-BE49-F238E27FC236}">
                <a16:creationId xmlns:a16="http://schemas.microsoft.com/office/drawing/2014/main" id="{8C70F196-649D-2356-DF8D-FE396D18B308}"/>
              </a:ext>
            </a:extLst>
          </p:cNvPr>
          <p:cNvSpPr>
            <a:spLocks noGrp="1"/>
          </p:cNvSpPr>
          <p:nvPr>
            <p:ph type="body" sz="quarter" idx="14"/>
          </p:nvPr>
        </p:nvSpPr>
        <p:spPr/>
        <p:txBody>
          <a:bodyPr/>
          <a:lstStyle/>
          <a:p>
            <a:endParaRPr lang="en-US" dirty="0"/>
          </a:p>
        </p:txBody>
      </p:sp>
      <p:sp>
        <p:nvSpPr>
          <p:cNvPr id="7" name="Text Placeholder 6">
            <a:extLst>
              <a:ext uri="{FF2B5EF4-FFF2-40B4-BE49-F238E27FC236}">
                <a16:creationId xmlns:a16="http://schemas.microsoft.com/office/drawing/2014/main" id="{3410749D-965A-9671-0779-9CC00CBA0826}"/>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E5B9B704-0272-70A4-28F3-E9343746FFA4}"/>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1350277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FFCF1-15CF-915F-CA4D-B8156700715E}"/>
              </a:ext>
            </a:extLst>
          </p:cNvPr>
          <p:cNvSpPr>
            <a:spLocks noGrp="1"/>
          </p:cNvSpPr>
          <p:nvPr>
            <p:ph type="title"/>
          </p:nvPr>
        </p:nvSpPr>
        <p:spPr/>
        <p:txBody>
          <a:bodyPr/>
          <a:lstStyle/>
          <a:p>
            <a:r>
              <a:rPr lang="en-US" dirty="0"/>
              <a:t>References</a:t>
            </a:r>
          </a:p>
        </p:txBody>
      </p:sp>
      <p:sp>
        <p:nvSpPr>
          <p:cNvPr id="3" name="Date Placeholder 2">
            <a:extLst>
              <a:ext uri="{FF2B5EF4-FFF2-40B4-BE49-F238E27FC236}">
                <a16:creationId xmlns:a16="http://schemas.microsoft.com/office/drawing/2014/main" id="{C388B088-445D-420B-423B-366750310F61}"/>
              </a:ext>
            </a:extLst>
          </p:cNvPr>
          <p:cNvSpPr>
            <a:spLocks noGrp="1"/>
          </p:cNvSpPr>
          <p:nvPr>
            <p:ph type="dt" sz="half" idx="10"/>
          </p:nvPr>
        </p:nvSpPr>
        <p:spPr/>
        <p:txBody>
          <a:bodyPr/>
          <a:lstStyle/>
          <a:p>
            <a:fld id="{99508051-5363-43F7-9F4C-A16947F6234B}" type="datetime1">
              <a:rPr lang="it-IT" smtClean="0"/>
              <a:t>19/06/2025</a:t>
            </a:fld>
            <a:endParaRPr lang="it-IT"/>
          </a:p>
        </p:txBody>
      </p:sp>
      <p:sp>
        <p:nvSpPr>
          <p:cNvPr id="4" name="Footer Placeholder 3">
            <a:extLst>
              <a:ext uri="{FF2B5EF4-FFF2-40B4-BE49-F238E27FC236}">
                <a16:creationId xmlns:a16="http://schemas.microsoft.com/office/drawing/2014/main" id="{4532307A-6CB0-CBE4-77F6-3353E4BAC7A0}"/>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71CB81A1-C6BA-E243-0EAB-53E7802F926E}"/>
              </a:ext>
            </a:extLst>
          </p:cNvPr>
          <p:cNvSpPr>
            <a:spLocks noGrp="1"/>
          </p:cNvSpPr>
          <p:nvPr>
            <p:ph type="sldNum" sz="quarter" idx="12"/>
          </p:nvPr>
        </p:nvSpPr>
        <p:spPr/>
        <p:txBody>
          <a:bodyPr/>
          <a:lstStyle/>
          <a:p>
            <a:fld id="{3135EEA2-8D42-4D46-95A6-66E65FDC5EB1}" type="slidenum">
              <a:rPr lang="it-IT" smtClean="0"/>
              <a:t>11</a:t>
            </a:fld>
            <a:endParaRPr lang="it-IT"/>
          </a:p>
        </p:txBody>
      </p:sp>
      <p:sp>
        <p:nvSpPr>
          <p:cNvPr id="6" name="Text Placeholder 5">
            <a:extLst>
              <a:ext uri="{FF2B5EF4-FFF2-40B4-BE49-F238E27FC236}">
                <a16:creationId xmlns:a16="http://schemas.microsoft.com/office/drawing/2014/main" id="{FA43AB98-98EF-A5B5-B84D-C1CE504E85B0}"/>
              </a:ext>
            </a:extLst>
          </p:cNvPr>
          <p:cNvSpPr>
            <a:spLocks noGrp="1"/>
          </p:cNvSpPr>
          <p:nvPr>
            <p:ph type="body" sz="quarter" idx="14"/>
          </p:nvPr>
        </p:nvSpPr>
        <p:spPr/>
        <p:txBody>
          <a:bodyPr/>
          <a:lstStyle/>
          <a:p>
            <a:endParaRPr lang="en-US" dirty="0"/>
          </a:p>
        </p:txBody>
      </p:sp>
      <p:sp>
        <p:nvSpPr>
          <p:cNvPr id="7" name="Text Placeholder 6">
            <a:extLst>
              <a:ext uri="{FF2B5EF4-FFF2-40B4-BE49-F238E27FC236}">
                <a16:creationId xmlns:a16="http://schemas.microsoft.com/office/drawing/2014/main" id="{2EEC4D69-BA8E-9ED4-BBCD-8945188222D5}"/>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ABBD1CB0-41F7-197D-5917-70E264F21025}"/>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127421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CAE4F85-264B-4566-A95C-D1FD7A57AAE0}"/>
              </a:ext>
            </a:extLst>
          </p:cNvPr>
          <p:cNvSpPr>
            <a:spLocks noGrp="1"/>
          </p:cNvSpPr>
          <p:nvPr>
            <p:ph type="title"/>
          </p:nvPr>
        </p:nvSpPr>
        <p:spPr/>
        <p:txBody>
          <a:bodyPr/>
          <a:lstStyle/>
          <a:p>
            <a:r>
              <a:rPr lang="it-IT" dirty="0"/>
              <a:t>Thank </a:t>
            </a:r>
            <a:r>
              <a:rPr lang="it-IT" dirty="0" err="1"/>
              <a:t>you</a:t>
            </a:r>
            <a:r>
              <a:rPr lang="it-IT" dirty="0"/>
              <a:t> for the </a:t>
            </a:r>
            <a:r>
              <a:rPr lang="it-IT" dirty="0" err="1"/>
              <a:t>attention</a:t>
            </a:r>
            <a:r>
              <a:rPr lang="it-IT" dirty="0"/>
              <a:t>!</a:t>
            </a:r>
          </a:p>
        </p:txBody>
      </p:sp>
      <p:sp>
        <p:nvSpPr>
          <p:cNvPr id="5" name="Segnaposto numero diapositiva 4">
            <a:extLst>
              <a:ext uri="{FF2B5EF4-FFF2-40B4-BE49-F238E27FC236}">
                <a16:creationId xmlns:a16="http://schemas.microsoft.com/office/drawing/2014/main" id="{8D797D0E-5ECA-4024-80FB-841635BFC6C1}"/>
              </a:ext>
            </a:extLst>
          </p:cNvPr>
          <p:cNvSpPr>
            <a:spLocks noGrp="1"/>
          </p:cNvSpPr>
          <p:nvPr>
            <p:ph type="sldNum" sz="quarter" idx="4294967295"/>
          </p:nvPr>
        </p:nvSpPr>
        <p:spPr>
          <a:xfrm>
            <a:off x="10814538" y="39688"/>
            <a:ext cx="1042500" cy="365125"/>
          </a:xfrm>
        </p:spPr>
        <p:txBody>
          <a:bodyPr/>
          <a:lstStyle/>
          <a:p>
            <a:fld id="{3135EEA2-8D42-4D46-95A6-66E65FDC5EB1}" type="slidenum">
              <a:rPr lang="it-IT" smtClean="0"/>
              <a:pPr/>
              <a:t>12</a:t>
            </a:fld>
            <a:endParaRPr lang="it-IT"/>
          </a:p>
        </p:txBody>
      </p:sp>
    </p:spTree>
    <p:extLst>
      <p:ext uri="{BB962C8B-B14F-4D97-AF65-F5344CB8AC3E}">
        <p14:creationId xmlns:p14="http://schemas.microsoft.com/office/powerpoint/2010/main" val="2867388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EFA9D-745C-78BD-98A8-8A10839434AC}"/>
              </a:ext>
            </a:extLst>
          </p:cNvPr>
          <p:cNvSpPr>
            <a:spLocks noGrp="1"/>
          </p:cNvSpPr>
          <p:nvPr>
            <p:ph type="title"/>
          </p:nvPr>
        </p:nvSpPr>
        <p:spPr/>
        <p:txBody>
          <a:bodyPr/>
          <a:lstStyle/>
          <a:p>
            <a:r>
              <a:rPr lang="en-US" dirty="0"/>
              <a:t>Data 1</a:t>
            </a:r>
          </a:p>
        </p:txBody>
      </p:sp>
      <p:sp>
        <p:nvSpPr>
          <p:cNvPr id="3" name="Date Placeholder 2">
            <a:extLst>
              <a:ext uri="{FF2B5EF4-FFF2-40B4-BE49-F238E27FC236}">
                <a16:creationId xmlns:a16="http://schemas.microsoft.com/office/drawing/2014/main" id="{477544F3-4747-04EE-A8E3-223D651BF777}"/>
              </a:ext>
            </a:extLst>
          </p:cNvPr>
          <p:cNvSpPr>
            <a:spLocks noGrp="1"/>
          </p:cNvSpPr>
          <p:nvPr>
            <p:ph type="dt" sz="half" idx="10"/>
          </p:nvPr>
        </p:nvSpPr>
        <p:spPr/>
        <p:txBody>
          <a:bodyPr/>
          <a:lstStyle/>
          <a:p>
            <a:fld id="{48BDA495-E2C5-4998-9BE1-96387B7D931F}" type="datetime1">
              <a:rPr lang="it-IT" smtClean="0"/>
              <a:t>19/06/2025</a:t>
            </a:fld>
            <a:endParaRPr lang="it-IT" dirty="0"/>
          </a:p>
        </p:txBody>
      </p:sp>
      <p:sp>
        <p:nvSpPr>
          <p:cNvPr id="4" name="Footer Placeholder 3">
            <a:extLst>
              <a:ext uri="{FF2B5EF4-FFF2-40B4-BE49-F238E27FC236}">
                <a16:creationId xmlns:a16="http://schemas.microsoft.com/office/drawing/2014/main" id="{67F652B8-B697-499C-C666-845C4A07D860}"/>
              </a:ext>
            </a:extLst>
          </p:cNvPr>
          <p:cNvSpPr>
            <a:spLocks noGrp="1"/>
          </p:cNvSpPr>
          <p:nvPr>
            <p:ph type="ftr" sz="quarter" idx="11"/>
          </p:nvPr>
        </p:nvSpPr>
        <p:spPr/>
        <p:txBody>
          <a:bodyPr/>
          <a:lstStyle/>
          <a:p>
            <a:r>
              <a:rPr lang="it-IT"/>
              <a:t>Barbieri - Delera - Hauser -  Howe</a:t>
            </a:r>
            <a:endParaRPr lang="it-IT" dirty="0"/>
          </a:p>
        </p:txBody>
      </p:sp>
      <p:sp>
        <p:nvSpPr>
          <p:cNvPr id="5" name="Slide Number Placeholder 4">
            <a:extLst>
              <a:ext uri="{FF2B5EF4-FFF2-40B4-BE49-F238E27FC236}">
                <a16:creationId xmlns:a16="http://schemas.microsoft.com/office/drawing/2014/main" id="{A3AA7D68-E4B3-5C45-D349-F6CFFBB7DCE7}"/>
              </a:ext>
            </a:extLst>
          </p:cNvPr>
          <p:cNvSpPr>
            <a:spLocks noGrp="1"/>
          </p:cNvSpPr>
          <p:nvPr>
            <p:ph type="sldNum" sz="quarter" idx="12"/>
          </p:nvPr>
        </p:nvSpPr>
        <p:spPr/>
        <p:txBody>
          <a:bodyPr/>
          <a:lstStyle/>
          <a:p>
            <a:fld id="{3135EEA2-8D42-4D46-95A6-66E65FDC5EB1}" type="slidenum">
              <a:rPr lang="it-IT" smtClean="0"/>
              <a:t>2</a:t>
            </a:fld>
            <a:endParaRPr lang="it-IT"/>
          </a:p>
        </p:txBody>
      </p:sp>
      <p:sp>
        <p:nvSpPr>
          <p:cNvPr id="6" name="Text Placeholder 5">
            <a:extLst>
              <a:ext uri="{FF2B5EF4-FFF2-40B4-BE49-F238E27FC236}">
                <a16:creationId xmlns:a16="http://schemas.microsoft.com/office/drawing/2014/main" id="{07FD2A58-6DBD-AEB3-18CD-11BF2A771E18}"/>
              </a:ext>
            </a:extLst>
          </p:cNvPr>
          <p:cNvSpPr>
            <a:spLocks noGrp="1"/>
          </p:cNvSpPr>
          <p:nvPr>
            <p:ph type="body" sz="quarter" idx="14"/>
          </p:nvPr>
        </p:nvSpPr>
        <p:spPr/>
        <p:txBody>
          <a:bodyPr/>
          <a:lstStyle/>
          <a:p>
            <a:r>
              <a:rPr lang="en-US" dirty="0"/>
              <a:t>OHLCV minute data  of Nifty50 processed in daily</a:t>
            </a:r>
          </a:p>
          <a:p>
            <a:endParaRPr lang="en-US" dirty="0"/>
          </a:p>
        </p:txBody>
      </p:sp>
      <p:sp>
        <p:nvSpPr>
          <p:cNvPr id="7" name="Text Placeholder 6">
            <a:extLst>
              <a:ext uri="{FF2B5EF4-FFF2-40B4-BE49-F238E27FC236}">
                <a16:creationId xmlns:a16="http://schemas.microsoft.com/office/drawing/2014/main" id="{B53EBCB7-EEAD-11F1-67FD-3D7F364A9FDE}"/>
              </a:ext>
            </a:extLst>
          </p:cNvPr>
          <p:cNvSpPr>
            <a:spLocks noGrp="1"/>
          </p:cNvSpPr>
          <p:nvPr>
            <p:ph type="body" sz="quarter" idx="16"/>
          </p:nvPr>
        </p:nvSpPr>
        <p:spPr/>
        <p:txBody>
          <a:bodyPr/>
          <a:lstStyle/>
          <a:p>
            <a:endParaRPr lang="en-US" dirty="0"/>
          </a:p>
        </p:txBody>
      </p:sp>
      <p:pic>
        <p:nvPicPr>
          <p:cNvPr id="11" name="Content Placeholder 10">
            <a:extLst>
              <a:ext uri="{FF2B5EF4-FFF2-40B4-BE49-F238E27FC236}">
                <a16:creationId xmlns:a16="http://schemas.microsoft.com/office/drawing/2014/main" id="{32F52FD6-E26E-7A6C-EDF4-43A811A6E327}"/>
              </a:ext>
            </a:extLst>
          </p:cNvPr>
          <p:cNvPicPr>
            <a:picLocks noGrp="1" noChangeAspect="1"/>
          </p:cNvPicPr>
          <p:nvPr>
            <p:ph sz="quarter" idx="17"/>
          </p:nvPr>
        </p:nvPicPr>
        <p:blipFill>
          <a:blip r:embed="rId2">
            <a:extLst>
              <a:ext uri="{28A0092B-C50C-407E-A947-70E740481C1C}">
                <a14:useLocalDpi xmlns:a14="http://schemas.microsoft.com/office/drawing/2010/main" val="0"/>
              </a:ext>
            </a:extLst>
          </a:blip>
          <a:stretch>
            <a:fillRect/>
          </a:stretch>
        </p:blipFill>
        <p:spPr>
          <a:xfrm>
            <a:off x="5885293" y="3049635"/>
            <a:ext cx="3063240" cy="1291133"/>
          </a:xfrm>
          <a:prstGeom prst="rect">
            <a:avLst/>
          </a:prstGeom>
        </p:spPr>
      </p:pic>
    </p:spTree>
    <p:extLst>
      <p:ext uri="{BB962C8B-B14F-4D97-AF65-F5344CB8AC3E}">
        <p14:creationId xmlns:p14="http://schemas.microsoft.com/office/powerpoint/2010/main" val="2578883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75072-A7F8-B8F3-CD92-A640CC1D0987}"/>
              </a:ext>
            </a:extLst>
          </p:cNvPr>
          <p:cNvSpPr>
            <a:spLocks noGrp="1"/>
          </p:cNvSpPr>
          <p:nvPr>
            <p:ph type="title"/>
          </p:nvPr>
        </p:nvSpPr>
        <p:spPr/>
        <p:txBody>
          <a:bodyPr/>
          <a:lstStyle/>
          <a:p>
            <a:r>
              <a:rPr lang="en-US" dirty="0"/>
              <a:t>Data 2</a:t>
            </a:r>
          </a:p>
        </p:txBody>
      </p:sp>
      <p:sp>
        <p:nvSpPr>
          <p:cNvPr id="3" name="Date Placeholder 2">
            <a:extLst>
              <a:ext uri="{FF2B5EF4-FFF2-40B4-BE49-F238E27FC236}">
                <a16:creationId xmlns:a16="http://schemas.microsoft.com/office/drawing/2014/main" id="{A0673283-A750-F274-0E3C-6D4529A39054}"/>
              </a:ext>
            </a:extLst>
          </p:cNvPr>
          <p:cNvSpPr>
            <a:spLocks noGrp="1"/>
          </p:cNvSpPr>
          <p:nvPr>
            <p:ph type="dt" sz="half" idx="10"/>
          </p:nvPr>
        </p:nvSpPr>
        <p:spPr/>
        <p:txBody>
          <a:bodyPr/>
          <a:lstStyle/>
          <a:p>
            <a:fld id="{99508051-5363-43F7-9F4C-A16947F6234B}" type="datetime1">
              <a:rPr lang="it-IT" smtClean="0"/>
              <a:t>19/06/2025</a:t>
            </a:fld>
            <a:endParaRPr lang="it-IT"/>
          </a:p>
        </p:txBody>
      </p:sp>
      <p:sp>
        <p:nvSpPr>
          <p:cNvPr id="4" name="Footer Placeholder 3">
            <a:extLst>
              <a:ext uri="{FF2B5EF4-FFF2-40B4-BE49-F238E27FC236}">
                <a16:creationId xmlns:a16="http://schemas.microsoft.com/office/drawing/2014/main" id="{35EF7C7C-F837-CCF4-FCB5-BA68DF8B02C8}"/>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53E16FBD-A4B4-E842-59B9-7AC14F9A226F}"/>
              </a:ext>
            </a:extLst>
          </p:cNvPr>
          <p:cNvSpPr>
            <a:spLocks noGrp="1"/>
          </p:cNvSpPr>
          <p:nvPr>
            <p:ph type="sldNum" sz="quarter" idx="12"/>
          </p:nvPr>
        </p:nvSpPr>
        <p:spPr/>
        <p:txBody>
          <a:bodyPr/>
          <a:lstStyle/>
          <a:p>
            <a:fld id="{3135EEA2-8D42-4D46-95A6-66E65FDC5EB1}" type="slidenum">
              <a:rPr lang="it-IT" smtClean="0"/>
              <a:t>3</a:t>
            </a:fld>
            <a:endParaRPr lang="it-IT"/>
          </a:p>
        </p:txBody>
      </p:sp>
      <p:sp>
        <p:nvSpPr>
          <p:cNvPr id="6" name="Text Placeholder 5">
            <a:extLst>
              <a:ext uri="{FF2B5EF4-FFF2-40B4-BE49-F238E27FC236}">
                <a16:creationId xmlns:a16="http://schemas.microsoft.com/office/drawing/2014/main" id="{284A209F-F079-07D7-4460-401647772B92}"/>
              </a:ext>
            </a:extLst>
          </p:cNvPr>
          <p:cNvSpPr>
            <a:spLocks noGrp="1"/>
          </p:cNvSpPr>
          <p:nvPr>
            <p:ph type="body" sz="quarter" idx="14"/>
          </p:nvPr>
        </p:nvSpPr>
        <p:spPr/>
        <p:txBody>
          <a:bodyPr/>
          <a:lstStyle/>
          <a:p>
            <a:r>
              <a:rPr lang="en-US" dirty="0"/>
              <a:t>Technical indicators and volume extracted from underlying stock</a:t>
            </a:r>
          </a:p>
        </p:txBody>
      </p:sp>
      <p:sp>
        <p:nvSpPr>
          <p:cNvPr id="7" name="Text Placeholder 6">
            <a:extLst>
              <a:ext uri="{FF2B5EF4-FFF2-40B4-BE49-F238E27FC236}">
                <a16:creationId xmlns:a16="http://schemas.microsoft.com/office/drawing/2014/main" id="{99D2D500-AD77-E95B-FD5A-3C34D7F2021C}"/>
              </a:ext>
            </a:extLst>
          </p:cNvPr>
          <p:cNvSpPr>
            <a:spLocks noGrp="1"/>
          </p:cNvSpPr>
          <p:nvPr>
            <p:ph type="body" sz="quarter" idx="16"/>
          </p:nvPr>
        </p:nvSpPr>
        <p:spPr/>
        <p:txBody>
          <a:bodyPr/>
          <a:lstStyle/>
          <a:p>
            <a:endParaRPr lang="en-US"/>
          </a:p>
        </p:txBody>
      </p:sp>
      <p:pic>
        <p:nvPicPr>
          <p:cNvPr id="10" name="Content Placeholder 9" descr="A list of numbers on a white background&#10;&#10;AI-generated content may be incorrect.">
            <a:extLst>
              <a:ext uri="{FF2B5EF4-FFF2-40B4-BE49-F238E27FC236}">
                <a16:creationId xmlns:a16="http://schemas.microsoft.com/office/drawing/2014/main" id="{619CB48F-7493-B782-3409-444D724A70EB}"/>
              </a:ext>
            </a:extLst>
          </p:cNvPr>
          <p:cNvPicPr>
            <a:picLocks noGrp="1" noChangeAspect="1"/>
          </p:cNvPicPr>
          <p:nvPr>
            <p:ph sz="quarter" idx="17"/>
          </p:nvPr>
        </p:nvPicPr>
        <p:blipFill>
          <a:blip r:embed="rId2">
            <a:extLst>
              <a:ext uri="{28A0092B-C50C-407E-A947-70E740481C1C}">
                <a14:useLocalDpi xmlns:a14="http://schemas.microsoft.com/office/drawing/2010/main" val="0"/>
              </a:ext>
            </a:extLst>
          </a:blip>
          <a:stretch>
            <a:fillRect/>
          </a:stretch>
        </p:blipFill>
        <p:spPr>
          <a:xfrm>
            <a:off x="7331074" y="2612980"/>
            <a:ext cx="4525963" cy="1632039"/>
          </a:xfrm>
        </p:spPr>
      </p:pic>
    </p:spTree>
    <p:extLst>
      <p:ext uri="{BB962C8B-B14F-4D97-AF65-F5344CB8AC3E}">
        <p14:creationId xmlns:p14="http://schemas.microsoft.com/office/powerpoint/2010/main" val="1672662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792A1-76B3-42FE-71EF-992C22B64D92}"/>
              </a:ext>
            </a:extLst>
          </p:cNvPr>
          <p:cNvSpPr>
            <a:spLocks noGrp="1"/>
          </p:cNvSpPr>
          <p:nvPr>
            <p:ph type="title"/>
          </p:nvPr>
        </p:nvSpPr>
        <p:spPr/>
        <p:txBody>
          <a:bodyPr/>
          <a:lstStyle/>
          <a:p>
            <a:r>
              <a:rPr lang="en-US" dirty="0"/>
              <a:t>Linear  Model</a:t>
            </a:r>
          </a:p>
        </p:txBody>
      </p:sp>
      <p:sp>
        <p:nvSpPr>
          <p:cNvPr id="3" name="Date Placeholder 2">
            <a:extLst>
              <a:ext uri="{FF2B5EF4-FFF2-40B4-BE49-F238E27FC236}">
                <a16:creationId xmlns:a16="http://schemas.microsoft.com/office/drawing/2014/main" id="{6A21F1ED-3A74-D214-D36F-375DE7829481}"/>
              </a:ext>
            </a:extLst>
          </p:cNvPr>
          <p:cNvSpPr>
            <a:spLocks noGrp="1"/>
          </p:cNvSpPr>
          <p:nvPr>
            <p:ph type="dt" sz="half" idx="10"/>
          </p:nvPr>
        </p:nvSpPr>
        <p:spPr/>
        <p:txBody>
          <a:bodyPr/>
          <a:lstStyle/>
          <a:p>
            <a:fld id="{99508051-5363-43F7-9F4C-A16947F6234B}" type="datetime1">
              <a:rPr lang="it-IT" smtClean="0"/>
              <a:t>19/06/2025</a:t>
            </a:fld>
            <a:endParaRPr lang="it-IT"/>
          </a:p>
        </p:txBody>
      </p:sp>
      <p:sp>
        <p:nvSpPr>
          <p:cNvPr id="4" name="Footer Placeholder 3">
            <a:extLst>
              <a:ext uri="{FF2B5EF4-FFF2-40B4-BE49-F238E27FC236}">
                <a16:creationId xmlns:a16="http://schemas.microsoft.com/office/drawing/2014/main" id="{8C15865E-E243-8758-B445-F5668D576C79}"/>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9F918AFD-046C-33F3-C1FC-1D7EAA9CFCCB}"/>
              </a:ext>
            </a:extLst>
          </p:cNvPr>
          <p:cNvSpPr>
            <a:spLocks noGrp="1"/>
          </p:cNvSpPr>
          <p:nvPr>
            <p:ph type="sldNum" sz="quarter" idx="12"/>
          </p:nvPr>
        </p:nvSpPr>
        <p:spPr/>
        <p:txBody>
          <a:bodyPr/>
          <a:lstStyle/>
          <a:p>
            <a:fld id="{3135EEA2-8D42-4D46-95A6-66E65FDC5EB1}" type="slidenum">
              <a:rPr lang="it-IT" smtClean="0"/>
              <a:t>4</a:t>
            </a:fld>
            <a:endParaRPr lang="it-IT"/>
          </a:p>
        </p:txBody>
      </p:sp>
      <p:sp>
        <p:nvSpPr>
          <p:cNvPr id="6" name="Text Placeholder 5">
            <a:extLst>
              <a:ext uri="{FF2B5EF4-FFF2-40B4-BE49-F238E27FC236}">
                <a16:creationId xmlns:a16="http://schemas.microsoft.com/office/drawing/2014/main" id="{E5CC8072-6ADB-B763-0153-74B725A07709}"/>
              </a:ext>
            </a:extLst>
          </p:cNvPr>
          <p:cNvSpPr>
            <a:spLocks noGrp="1"/>
          </p:cNvSpPr>
          <p:nvPr>
            <p:ph type="body" sz="quarter" idx="14"/>
          </p:nvPr>
        </p:nvSpPr>
        <p:spPr/>
        <p:txBody>
          <a:bodyPr/>
          <a:lstStyle/>
          <a:p>
            <a:r>
              <a:rPr lang="en-US" dirty="0"/>
              <a:t>No assumption  check  as ML  literature</a:t>
            </a:r>
          </a:p>
          <a:p>
            <a:endParaRPr lang="en-US" dirty="0"/>
          </a:p>
          <a:p>
            <a:r>
              <a:rPr lang="en-US" dirty="0"/>
              <a:t>CLOSEt+1 = </a:t>
            </a:r>
            <a:r>
              <a:rPr lang="el-GR" dirty="0"/>
              <a:t>α1 + </a:t>
            </a:r>
            <a:r>
              <a:rPr lang="en-US" dirty="0" err="1"/>
              <a:t>CLOSEt</a:t>
            </a:r>
            <a:r>
              <a:rPr lang="en-US" dirty="0"/>
              <a:t> + </a:t>
            </a:r>
            <a:r>
              <a:rPr lang="en-US" dirty="0" err="1"/>
              <a:t>ULTISCt</a:t>
            </a:r>
            <a:r>
              <a:rPr lang="en-US" dirty="0"/>
              <a:t> + </a:t>
            </a:r>
            <a:r>
              <a:rPr lang="en-US" dirty="0" err="1"/>
              <a:t>ATRt</a:t>
            </a:r>
            <a:r>
              <a:rPr lang="en-US" dirty="0"/>
              <a:t> + </a:t>
            </a:r>
            <a:r>
              <a:rPr lang="en-US" dirty="0" err="1"/>
              <a:t>OBVt</a:t>
            </a:r>
            <a:r>
              <a:rPr lang="en-US" dirty="0"/>
              <a:t> + </a:t>
            </a:r>
            <a:r>
              <a:rPr lang="en-US" dirty="0" err="1"/>
              <a:t>WRt</a:t>
            </a:r>
            <a:endParaRPr lang="en-US" dirty="0"/>
          </a:p>
          <a:p>
            <a:endParaRPr lang="en-US" dirty="0"/>
          </a:p>
          <a:p>
            <a:r>
              <a:rPr lang="en-US" dirty="0"/>
              <a:t>Coeff values…..</a:t>
            </a:r>
          </a:p>
          <a:p>
            <a:endParaRPr lang="en-US" dirty="0"/>
          </a:p>
          <a:p>
            <a:r>
              <a:rPr lang="en-US" dirty="0"/>
              <a:t>R2 0.9881 </a:t>
            </a:r>
          </a:p>
          <a:p>
            <a:r>
              <a:rPr lang="en-US" dirty="0"/>
              <a:t>p-value = 0.4736</a:t>
            </a:r>
          </a:p>
          <a:p>
            <a:r>
              <a:rPr lang="en-US" dirty="0"/>
              <a:t>p-value &lt; 0.01 </a:t>
            </a:r>
          </a:p>
          <a:p>
            <a:r>
              <a:rPr lang="en-US" dirty="0"/>
              <a:t>p-value &lt; 0.01 106.6839</a:t>
            </a:r>
          </a:p>
        </p:txBody>
      </p:sp>
      <p:sp>
        <p:nvSpPr>
          <p:cNvPr id="7" name="Text Placeholder 6">
            <a:extLst>
              <a:ext uri="{FF2B5EF4-FFF2-40B4-BE49-F238E27FC236}">
                <a16:creationId xmlns:a16="http://schemas.microsoft.com/office/drawing/2014/main" id="{0710CB14-B821-D7C6-86EA-ABA2B5F87FAE}"/>
              </a:ext>
            </a:extLst>
          </p:cNvPr>
          <p:cNvSpPr>
            <a:spLocks noGrp="1"/>
          </p:cNvSpPr>
          <p:nvPr>
            <p:ph type="body" sz="quarter" idx="16"/>
          </p:nvPr>
        </p:nvSpPr>
        <p:spPr/>
        <p:txBody>
          <a:bodyPr/>
          <a:lstStyle/>
          <a:p>
            <a:endParaRPr lang="en-US"/>
          </a:p>
        </p:txBody>
      </p:sp>
      <p:pic>
        <p:nvPicPr>
          <p:cNvPr id="10" name="Content Placeholder 9" descr="A graph with blue lines&#10;&#10;AI-generated content may be incorrect.">
            <a:extLst>
              <a:ext uri="{FF2B5EF4-FFF2-40B4-BE49-F238E27FC236}">
                <a16:creationId xmlns:a16="http://schemas.microsoft.com/office/drawing/2014/main" id="{E3C88997-C19E-7D80-B10F-60318CA63CC2}"/>
              </a:ext>
            </a:extLst>
          </p:cNvPr>
          <p:cNvPicPr>
            <a:picLocks noGrp="1" noChangeAspect="1"/>
          </p:cNvPicPr>
          <p:nvPr>
            <p:ph sz="quarter" idx="17"/>
          </p:nvPr>
        </p:nvPicPr>
        <p:blipFill>
          <a:blip r:embed="rId2">
            <a:extLst>
              <a:ext uri="{28A0092B-C50C-407E-A947-70E740481C1C}">
                <a14:useLocalDpi xmlns:a14="http://schemas.microsoft.com/office/drawing/2010/main" val="0"/>
              </a:ext>
            </a:extLst>
          </a:blip>
          <a:stretch>
            <a:fillRect/>
          </a:stretch>
        </p:blipFill>
        <p:spPr>
          <a:xfrm>
            <a:off x="7331399" y="2926080"/>
            <a:ext cx="3839276" cy="2473783"/>
          </a:xfrm>
        </p:spPr>
      </p:pic>
      <p:pic>
        <p:nvPicPr>
          <p:cNvPr id="12" name="Picture 11" descr="A group of graphs with black lines&#10;&#10;AI-generated content may be incorrect.">
            <a:extLst>
              <a:ext uri="{FF2B5EF4-FFF2-40B4-BE49-F238E27FC236}">
                <a16:creationId xmlns:a16="http://schemas.microsoft.com/office/drawing/2014/main" id="{0403B4A8-56B3-58BC-7255-AC8A4167C7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7536" y="812652"/>
            <a:ext cx="3127001" cy="2014840"/>
          </a:xfrm>
          <a:prstGeom prst="rect">
            <a:avLst/>
          </a:prstGeom>
        </p:spPr>
      </p:pic>
    </p:spTree>
    <p:extLst>
      <p:ext uri="{BB962C8B-B14F-4D97-AF65-F5344CB8AC3E}">
        <p14:creationId xmlns:p14="http://schemas.microsoft.com/office/powerpoint/2010/main" val="1807029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383A4-E539-C364-B383-6645C94DD394}"/>
              </a:ext>
            </a:extLst>
          </p:cNvPr>
          <p:cNvSpPr>
            <a:spLocks noGrp="1"/>
          </p:cNvSpPr>
          <p:nvPr>
            <p:ph type="title"/>
          </p:nvPr>
        </p:nvSpPr>
        <p:spPr/>
        <p:txBody>
          <a:bodyPr/>
          <a:lstStyle/>
          <a:p>
            <a:r>
              <a:rPr lang="en-US" dirty="0"/>
              <a:t>Trading strategies</a:t>
            </a:r>
          </a:p>
        </p:txBody>
      </p:sp>
      <p:sp>
        <p:nvSpPr>
          <p:cNvPr id="3" name="Date Placeholder 2">
            <a:extLst>
              <a:ext uri="{FF2B5EF4-FFF2-40B4-BE49-F238E27FC236}">
                <a16:creationId xmlns:a16="http://schemas.microsoft.com/office/drawing/2014/main" id="{4C271974-205A-5412-023A-2B8B517481F9}"/>
              </a:ext>
            </a:extLst>
          </p:cNvPr>
          <p:cNvSpPr>
            <a:spLocks noGrp="1"/>
          </p:cNvSpPr>
          <p:nvPr>
            <p:ph type="dt" sz="half" idx="10"/>
          </p:nvPr>
        </p:nvSpPr>
        <p:spPr/>
        <p:txBody>
          <a:bodyPr/>
          <a:lstStyle/>
          <a:p>
            <a:fld id="{99508051-5363-43F7-9F4C-A16947F6234B}" type="datetime1">
              <a:rPr lang="it-IT" smtClean="0"/>
              <a:t>19/06/2025</a:t>
            </a:fld>
            <a:endParaRPr lang="it-IT"/>
          </a:p>
        </p:txBody>
      </p:sp>
      <p:sp>
        <p:nvSpPr>
          <p:cNvPr id="4" name="Footer Placeholder 3">
            <a:extLst>
              <a:ext uri="{FF2B5EF4-FFF2-40B4-BE49-F238E27FC236}">
                <a16:creationId xmlns:a16="http://schemas.microsoft.com/office/drawing/2014/main" id="{EDB699F9-CAB5-D98F-0E10-63909C1A0678}"/>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0B90A30D-59F8-DDB7-9857-144EB5CBC860}"/>
              </a:ext>
            </a:extLst>
          </p:cNvPr>
          <p:cNvSpPr>
            <a:spLocks noGrp="1"/>
          </p:cNvSpPr>
          <p:nvPr>
            <p:ph type="sldNum" sz="quarter" idx="12"/>
          </p:nvPr>
        </p:nvSpPr>
        <p:spPr/>
        <p:txBody>
          <a:bodyPr/>
          <a:lstStyle/>
          <a:p>
            <a:fld id="{3135EEA2-8D42-4D46-95A6-66E65FDC5EB1}" type="slidenum">
              <a:rPr lang="it-IT" smtClean="0"/>
              <a:t>5</a:t>
            </a:fld>
            <a:endParaRPr lang="it-IT"/>
          </a:p>
        </p:txBody>
      </p:sp>
      <p:sp>
        <p:nvSpPr>
          <p:cNvPr id="6" name="Text Placeholder 5">
            <a:extLst>
              <a:ext uri="{FF2B5EF4-FFF2-40B4-BE49-F238E27FC236}">
                <a16:creationId xmlns:a16="http://schemas.microsoft.com/office/drawing/2014/main" id="{5601345B-01E5-5470-4123-57138926E3CB}"/>
              </a:ext>
            </a:extLst>
          </p:cNvPr>
          <p:cNvSpPr>
            <a:spLocks noGrp="1"/>
          </p:cNvSpPr>
          <p:nvPr>
            <p:ph type="body" sz="quarter" idx="14"/>
          </p:nvPr>
        </p:nvSpPr>
        <p:spPr/>
        <p:txBody>
          <a:bodyPr/>
          <a:lstStyle/>
          <a:p>
            <a:r>
              <a:rPr lang="en-US" dirty="0"/>
              <a:t>Different  strategies/  selected strategy</a:t>
            </a:r>
          </a:p>
          <a:p>
            <a:endParaRPr lang="en-US" dirty="0"/>
          </a:p>
          <a:p>
            <a:r>
              <a:rPr lang="en-US" dirty="0"/>
              <a:t>Different targeting intraday-whole day</a:t>
            </a:r>
          </a:p>
          <a:p>
            <a:endParaRPr lang="en-US" dirty="0"/>
          </a:p>
          <a:p>
            <a:r>
              <a:rPr lang="en-US" dirty="0"/>
              <a:t>Result</a:t>
            </a:r>
          </a:p>
        </p:txBody>
      </p:sp>
      <p:sp>
        <p:nvSpPr>
          <p:cNvPr id="7" name="Text Placeholder 6">
            <a:extLst>
              <a:ext uri="{FF2B5EF4-FFF2-40B4-BE49-F238E27FC236}">
                <a16:creationId xmlns:a16="http://schemas.microsoft.com/office/drawing/2014/main" id="{E38B34A1-1B36-43E3-C68E-9C730030B873}"/>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7EE06B4D-EB24-B2B2-C029-0262CF29E90C}"/>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3119631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D80E6-83DF-5A07-627B-4B0E038A2187}"/>
              </a:ext>
            </a:extLst>
          </p:cNvPr>
          <p:cNvSpPr>
            <a:spLocks noGrp="1"/>
          </p:cNvSpPr>
          <p:nvPr>
            <p:ph type="title"/>
          </p:nvPr>
        </p:nvSpPr>
        <p:spPr/>
        <p:txBody>
          <a:bodyPr/>
          <a:lstStyle/>
          <a:p>
            <a:r>
              <a:rPr lang="en-US" dirty="0"/>
              <a:t>LSTM</a:t>
            </a:r>
          </a:p>
        </p:txBody>
      </p:sp>
      <p:sp>
        <p:nvSpPr>
          <p:cNvPr id="3" name="Date Placeholder 2">
            <a:extLst>
              <a:ext uri="{FF2B5EF4-FFF2-40B4-BE49-F238E27FC236}">
                <a16:creationId xmlns:a16="http://schemas.microsoft.com/office/drawing/2014/main" id="{1CAA8F68-8BAC-DD2E-3E20-01115E58E74D}"/>
              </a:ext>
            </a:extLst>
          </p:cNvPr>
          <p:cNvSpPr>
            <a:spLocks noGrp="1"/>
          </p:cNvSpPr>
          <p:nvPr>
            <p:ph type="dt" sz="half" idx="10"/>
          </p:nvPr>
        </p:nvSpPr>
        <p:spPr/>
        <p:txBody>
          <a:bodyPr/>
          <a:lstStyle/>
          <a:p>
            <a:fld id="{99508051-5363-43F7-9F4C-A16947F6234B}" type="datetime1">
              <a:rPr lang="it-IT" smtClean="0"/>
              <a:t>19/06/2025</a:t>
            </a:fld>
            <a:endParaRPr lang="it-IT"/>
          </a:p>
        </p:txBody>
      </p:sp>
      <p:sp>
        <p:nvSpPr>
          <p:cNvPr id="4" name="Footer Placeholder 3">
            <a:extLst>
              <a:ext uri="{FF2B5EF4-FFF2-40B4-BE49-F238E27FC236}">
                <a16:creationId xmlns:a16="http://schemas.microsoft.com/office/drawing/2014/main" id="{CD7D66C5-9FE6-CA1F-502F-0FE1A584E83E}"/>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F89E136A-883B-E151-E205-F5CCAF17A7A2}"/>
              </a:ext>
            </a:extLst>
          </p:cNvPr>
          <p:cNvSpPr>
            <a:spLocks noGrp="1"/>
          </p:cNvSpPr>
          <p:nvPr>
            <p:ph type="sldNum" sz="quarter" idx="12"/>
          </p:nvPr>
        </p:nvSpPr>
        <p:spPr/>
        <p:txBody>
          <a:bodyPr/>
          <a:lstStyle/>
          <a:p>
            <a:fld id="{3135EEA2-8D42-4D46-95A6-66E65FDC5EB1}" type="slidenum">
              <a:rPr lang="it-IT" smtClean="0"/>
              <a:t>6</a:t>
            </a:fld>
            <a:endParaRPr lang="it-IT"/>
          </a:p>
        </p:txBody>
      </p:sp>
      <p:sp>
        <p:nvSpPr>
          <p:cNvPr id="6" name="Text Placeholder 5">
            <a:extLst>
              <a:ext uri="{FF2B5EF4-FFF2-40B4-BE49-F238E27FC236}">
                <a16:creationId xmlns:a16="http://schemas.microsoft.com/office/drawing/2014/main" id="{6CFDC48C-7F26-E11C-3FEC-96D57A33C701}"/>
              </a:ext>
            </a:extLst>
          </p:cNvPr>
          <p:cNvSpPr>
            <a:spLocks noGrp="1"/>
          </p:cNvSpPr>
          <p:nvPr>
            <p:ph type="body" sz="quarter" idx="14"/>
          </p:nvPr>
        </p:nvSpPr>
        <p:spPr/>
        <p:txBody>
          <a:bodyPr/>
          <a:lstStyle/>
          <a:p>
            <a:r>
              <a:rPr lang="en-US" dirty="0"/>
              <a:t>Literature inspired</a:t>
            </a:r>
          </a:p>
          <a:p>
            <a:endParaRPr lang="en-US" dirty="0"/>
          </a:p>
          <a:p>
            <a:r>
              <a:rPr lang="en-US" dirty="0"/>
              <a:t>Implementation</a:t>
            </a:r>
          </a:p>
          <a:p>
            <a:endParaRPr lang="en-US" dirty="0"/>
          </a:p>
          <a:p>
            <a:r>
              <a:rPr lang="en-US" dirty="0"/>
              <a:t>Result (with  and without  SP500?)</a:t>
            </a:r>
          </a:p>
        </p:txBody>
      </p:sp>
      <p:sp>
        <p:nvSpPr>
          <p:cNvPr id="7" name="Text Placeholder 6">
            <a:extLst>
              <a:ext uri="{FF2B5EF4-FFF2-40B4-BE49-F238E27FC236}">
                <a16:creationId xmlns:a16="http://schemas.microsoft.com/office/drawing/2014/main" id="{BA5521A0-98E1-D1AA-DA29-37926B800B36}"/>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FC43DB83-F82E-DCD4-B942-E1DE6CBBD617}"/>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425451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EE97E-23BA-D07E-F460-5145791917ED}"/>
              </a:ext>
            </a:extLst>
          </p:cNvPr>
          <p:cNvSpPr>
            <a:spLocks noGrp="1"/>
          </p:cNvSpPr>
          <p:nvPr>
            <p:ph type="title"/>
          </p:nvPr>
        </p:nvSpPr>
        <p:spPr/>
        <p:txBody>
          <a:bodyPr/>
          <a:lstStyle/>
          <a:p>
            <a:r>
              <a:rPr lang="en-US" dirty="0"/>
              <a:t>VAR on  OHLC</a:t>
            </a:r>
          </a:p>
        </p:txBody>
      </p:sp>
      <p:sp>
        <p:nvSpPr>
          <p:cNvPr id="3" name="Date Placeholder 2">
            <a:extLst>
              <a:ext uri="{FF2B5EF4-FFF2-40B4-BE49-F238E27FC236}">
                <a16:creationId xmlns:a16="http://schemas.microsoft.com/office/drawing/2014/main" id="{5DF3EA1F-3800-F508-ECA8-66F18A579F59}"/>
              </a:ext>
            </a:extLst>
          </p:cNvPr>
          <p:cNvSpPr>
            <a:spLocks noGrp="1"/>
          </p:cNvSpPr>
          <p:nvPr>
            <p:ph type="dt" sz="half" idx="10"/>
          </p:nvPr>
        </p:nvSpPr>
        <p:spPr/>
        <p:txBody>
          <a:bodyPr/>
          <a:lstStyle/>
          <a:p>
            <a:fld id="{99508051-5363-43F7-9F4C-A16947F6234B}" type="datetime1">
              <a:rPr lang="it-IT" smtClean="0"/>
              <a:t>19/06/2025</a:t>
            </a:fld>
            <a:endParaRPr lang="it-IT"/>
          </a:p>
        </p:txBody>
      </p:sp>
      <p:sp>
        <p:nvSpPr>
          <p:cNvPr id="4" name="Footer Placeholder 3">
            <a:extLst>
              <a:ext uri="{FF2B5EF4-FFF2-40B4-BE49-F238E27FC236}">
                <a16:creationId xmlns:a16="http://schemas.microsoft.com/office/drawing/2014/main" id="{ECCE5886-02EC-B500-CA3D-AA8B20DDFF16}"/>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87A93BBB-51A2-EFCA-E662-D967D9254C5B}"/>
              </a:ext>
            </a:extLst>
          </p:cNvPr>
          <p:cNvSpPr>
            <a:spLocks noGrp="1"/>
          </p:cNvSpPr>
          <p:nvPr>
            <p:ph type="sldNum" sz="quarter" idx="12"/>
          </p:nvPr>
        </p:nvSpPr>
        <p:spPr/>
        <p:txBody>
          <a:bodyPr/>
          <a:lstStyle/>
          <a:p>
            <a:fld id="{3135EEA2-8D42-4D46-95A6-66E65FDC5EB1}" type="slidenum">
              <a:rPr lang="it-IT" smtClean="0"/>
              <a:t>7</a:t>
            </a:fld>
            <a:endParaRPr lang="it-IT"/>
          </a:p>
        </p:txBody>
      </p:sp>
      <p:sp>
        <p:nvSpPr>
          <p:cNvPr id="6" name="Text Placeholder 5">
            <a:extLst>
              <a:ext uri="{FF2B5EF4-FFF2-40B4-BE49-F238E27FC236}">
                <a16:creationId xmlns:a16="http://schemas.microsoft.com/office/drawing/2014/main" id="{F47BABB3-B9C9-3C2D-1559-B25C6818BA03}"/>
              </a:ext>
            </a:extLst>
          </p:cNvPr>
          <p:cNvSpPr>
            <a:spLocks noGrp="1"/>
          </p:cNvSpPr>
          <p:nvPr>
            <p:ph type="body" sz="quarter" idx="14"/>
          </p:nvPr>
        </p:nvSpPr>
        <p:spPr/>
        <p:txBody>
          <a:bodyPr/>
          <a:lstStyle/>
          <a:p>
            <a:r>
              <a:rPr lang="en-US" dirty="0"/>
              <a:t>Data transformation</a:t>
            </a:r>
          </a:p>
          <a:p>
            <a:r>
              <a:rPr lang="en-US" dirty="0"/>
              <a:t>Pseudo algorithm / schema on how it works</a:t>
            </a:r>
          </a:p>
          <a:p>
            <a:endParaRPr lang="en-US" dirty="0"/>
          </a:p>
        </p:txBody>
      </p:sp>
      <p:sp>
        <p:nvSpPr>
          <p:cNvPr id="7" name="Text Placeholder 6">
            <a:extLst>
              <a:ext uri="{FF2B5EF4-FFF2-40B4-BE49-F238E27FC236}">
                <a16:creationId xmlns:a16="http://schemas.microsoft.com/office/drawing/2014/main" id="{AEED4099-EEF3-BCE8-5737-50DF1FAA753C}"/>
              </a:ext>
            </a:extLst>
          </p:cNvPr>
          <p:cNvSpPr>
            <a:spLocks noGrp="1"/>
          </p:cNvSpPr>
          <p:nvPr>
            <p:ph type="body" sz="quarter" idx="16"/>
          </p:nvPr>
        </p:nvSpPr>
        <p:spPr/>
        <p:txBody>
          <a:bodyPr>
            <a:normAutofit/>
          </a:bodyPr>
          <a:lstStyle/>
          <a:p>
            <a:r>
              <a:rPr lang="en-US" sz="1600" dirty="0"/>
              <a:t>Results</a:t>
            </a:r>
          </a:p>
        </p:txBody>
      </p:sp>
      <p:sp>
        <p:nvSpPr>
          <p:cNvPr id="8" name="Content Placeholder 7">
            <a:extLst>
              <a:ext uri="{FF2B5EF4-FFF2-40B4-BE49-F238E27FC236}">
                <a16:creationId xmlns:a16="http://schemas.microsoft.com/office/drawing/2014/main" id="{47FACB46-7A03-F6C6-226E-A6C405189A12}"/>
              </a:ext>
            </a:extLst>
          </p:cNvPr>
          <p:cNvSpPr>
            <a:spLocks noGrp="1"/>
          </p:cNvSpPr>
          <p:nvPr>
            <p:ph sz="quarter" idx="17"/>
          </p:nvPr>
        </p:nvSpPr>
        <p:spPr>
          <a:xfrm>
            <a:off x="7331075" y="800100"/>
            <a:ext cx="4525963" cy="2840083"/>
          </a:xfrm>
        </p:spPr>
        <p:txBody>
          <a:bodyPr/>
          <a:lstStyle/>
          <a:p>
            <a:r>
              <a:rPr lang="en-US" sz="800" dirty="0"/>
              <a:t>1: Get the raw candlestick charts with T periods from the capital market; 2: Extract the four-dimensional time series data of the candlestick charts, record as {</a:t>
            </a:r>
            <a:r>
              <a:rPr lang="en-US" sz="800" dirty="0" err="1"/>
              <a:t>Xt</a:t>
            </a:r>
            <a:r>
              <a:rPr lang="en-US" sz="800" dirty="0"/>
              <a:t>} T t=1; 3: Conduct transformation method to {</a:t>
            </a:r>
            <a:r>
              <a:rPr lang="en-US" sz="800" dirty="0" err="1"/>
              <a:t>Xt</a:t>
            </a:r>
            <a:r>
              <a:rPr lang="en-US" sz="800" dirty="0"/>
              <a:t>} T t=1 and obtain {</a:t>
            </a:r>
            <a:r>
              <a:rPr lang="en-US" sz="800" dirty="0" err="1"/>
              <a:t>Yt</a:t>
            </a:r>
            <a:r>
              <a:rPr lang="en-US" sz="800" dirty="0"/>
              <a:t>} T t=1 according to Eq.(8); 4: Model {</a:t>
            </a:r>
            <a:r>
              <a:rPr lang="en-US" sz="800" dirty="0" err="1"/>
              <a:t>Yt</a:t>
            </a:r>
            <a:r>
              <a:rPr lang="en-US" sz="800" dirty="0"/>
              <a:t>} T t=1 via prediction models to get forecasted future values </a:t>
            </a:r>
            <a:r>
              <a:rPr lang="en-US" sz="800" dirty="0" err="1"/>
              <a:t>Ybt</a:t>
            </a:r>
            <a:r>
              <a:rPr lang="en-US" sz="800" dirty="0"/>
              <a:t> ; 5: Conduct inverse transformation method to </a:t>
            </a:r>
            <a:r>
              <a:rPr lang="en-US" sz="800" dirty="0" err="1"/>
              <a:t>Ybt</a:t>
            </a:r>
            <a:r>
              <a:rPr lang="en-US" sz="800" dirty="0"/>
              <a:t> according to Eq.(9) and the original forecaster of OHLC data </a:t>
            </a:r>
            <a:r>
              <a:rPr lang="en-US" sz="800" dirty="0" err="1"/>
              <a:t>Xct</a:t>
            </a:r>
            <a:r>
              <a:rPr lang="en-US" sz="800" dirty="0"/>
              <a:t> can be derived</a:t>
            </a:r>
          </a:p>
          <a:p>
            <a:r>
              <a:rPr lang="en-US" sz="800" dirty="0"/>
              <a:t>-----------------------------------------------------------------------------------------------------</a:t>
            </a:r>
          </a:p>
          <a:p>
            <a:r>
              <a:rPr lang="en-US" sz="800" dirty="0"/>
              <a:t>1: Divide {</a:t>
            </a:r>
            <a:r>
              <a:rPr lang="en-US" sz="800" dirty="0" err="1"/>
              <a:t>Yt</a:t>
            </a:r>
            <a:r>
              <a:rPr lang="en-US" sz="800" dirty="0"/>
              <a:t>} T t=1 into segments Y (q) </a:t>
            </a:r>
            <a:r>
              <a:rPr lang="en-US" sz="800" dirty="0" err="1"/>
              <a:t>i</a:t>
            </a:r>
            <a:r>
              <a:rPr lang="en-US" sz="800" dirty="0"/>
              <a:t> , each segment involves q periods, and each segment rolls forward by one period; 2: Conduct ADF test on the four-dimensional time series data in Y (q) </a:t>
            </a:r>
            <a:r>
              <a:rPr lang="en-US" sz="800" dirty="0" err="1"/>
              <a:t>i</a:t>
            </a:r>
            <a:r>
              <a:rPr lang="en-US" sz="800" dirty="0"/>
              <a:t> . If they are all stationary processes, proceed to Step 5, otherwise proceed to Step 3; 3: Use Johansen method to perform the co-integration test on Y (q) </a:t>
            </a:r>
            <a:r>
              <a:rPr lang="en-US" sz="800" dirty="0" err="1"/>
              <a:t>i</a:t>
            </a:r>
            <a:r>
              <a:rPr lang="en-US" sz="800" dirty="0"/>
              <a:t> , and determine r. If there is a co-integration relationship, proceed to Step 6, otherwise go to Step 4; 4: Take one-order difference on non-stationary time series in Y (q) </a:t>
            </a:r>
            <a:r>
              <a:rPr lang="en-US" sz="800" dirty="0" err="1"/>
              <a:t>i</a:t>
            </a:r>
            <a:r>
              <a:rPr lang="en-US" sz="800" dirty="0"/>
              <a:t> , and then proceed back to Step 2. The optimal situation is iterating until Y (q) </a:t>
            </a:r>
            <a:r>
              <a:rPr lang="en-US" sz="800" dirty="0" err="1"/>
              <a:t>i</a:t>
            </a:r>
            <a:r>
              <a:rPr lang="en-US" sz="800" dirty="0"/>
              <a:t> can be modelled by VAR in Eq.(11) or VEC model in Eq.(14). After establishing the VAR or VEC model, the data is then restored back to the corresponding values before the difference. 5: Model Y (q) </a:t>
            </a:r>
            <a:r>
              <a:rPr lang="en-US" sz="800" dirty="0" err="1"/>
              <a:t>i</a:t>
            </a:r>
            <a:r>
              <a:rPr lang="en-US" sz="800" dirty="0"/>
              <a:t> with VAR model and predict p periods forwards to obtain </a:t>
            </a:r>
            <a:r>
              <a:rPr lang="en-US" sz="800" dirty="0" err="1"/>
              <a:t>Ybi</a:t>
            </a:r>
            <a:r>
              <a:rPr lang="en-US" sz="800" dirty="0"/>
              <a:t> (q) . Conduct inverse transformation method on </a:t>
            </a:r>
            <a:r>
              <a:rPr lang="en-US" sz="800" dirty="0" err="1"/>
              <a:t>Ybi</a:t>
            </a:r>
            <a:r>
              <a:rPr lang="en-US" sz="800" dirty="0"/>
              <a:t> (q) to obtain </a:t>
            </a:r>
            <a:r>
              <a:rPr lang="en-US" sz="800" dirty="0" err="1"/>
              <a:t>Xci</a:t>
            </a:r>
            <a:r>
              <a:rPr lang="en-US" sz="800" dirty="0"/>
              <a:t> (q) , evaluate the prediction accuracy and end. 6: Model Y (q) </a:t>
            </a:r>
            <a:r>
              <a:rPr lang="en-US" sz="800" dirty="0" err="1"/>
              <a:t>i</a:t>
            </a:r>
            <a:r>
              <a:rPr lang="en-US" sz="800" dirty="0"/>
              <a:t> with VEC model and predict p periods forwards to obtain </a:t>
            </a:r>
            <a:r>
              <a:rPr lang="en-US" sz="800" dirty="0" err="1"/>
              <a:t>Ybi</a:t>
            </a:r>
            <a:r>
              <a:rPr lang="en-US" sz="800" dirty="0"/>
              <a:t> (q) . Conduct inverse transformation method on </a:t>
            </a:r>
            <a:r>
              <a:rPr lang="en-US" sz="800" dirty="0" err="1"/>
              <a:t>Ybi</a:t>
            </a:r>
            <a:r>
              <a:rPr lang="en-US" sz="800" dirty="0"/>
              <a:t> (q) to obtain </a:t>
            </a:r>
            <a:r>
              <a:rPr lang="en-US" sz="800" dirty="0" err="1"/>
              <a:t>Xci</a:t>
            </a:r>
            <a:r>
              <a:rPr lang="en-US" sz="800" dirty="0"/>
              <a:t> (q) , evaluate the prediction accuracy and end.</a:t>
            </a:r>
          </a:p>
        </p:txBody>
      </p:sp>
      <p:pic>
        <p:nvPicPr>
          <p:cNvPr id="10" name="Picture 9">
            <a:extLst>
              <a:ext uri="{FF2B5EF4-FFF2-40B4-BE49-F238E27FC236}">
                <a16:creationId xmlns:a16="http://schemas.microsoft.com/office/drawing/2014/main" id="{273B0D69-DEA0-0A27-8DDB-0EC0FA9BCF97}"/>
              </a:ext>
            </a:extLst>
          </p:cNvPr>
          <p:cNvPicPr>
            <a:picLocks noChangeAspect="1"/>
          </p:cNvPicPr>
          <p:nvPr/>
        </p:nvPicPr>
        <p:blipFill>
          <a:blip r:embed="rId2"/>
          <a:stretch>
            <a:fillRect/>
          </a:stretch>
        </p:blipFill>
        <p:spPr>
          <a:xfrm>
            <a:off x="334962" y="2973960"/>
            <a:ext cx="6477904" cy="2181529"/>
          </a:xfrm>
          <a:prstGeom prst="rect">
            <a:avLst/>
          </a:prstGeom>
        </p:spPr>
      </p:pic>
    </p:spTree>
    <p:extLst>
      <p:ext uri="{BB962C8B-B14F-4D97-AF65-F5344CB8AC3E}">
        <p14:creationId xmlns:p14="http://schemas.microsoft.com/office/powerpoint/2010/main" val="2099747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BE3BE-D348-68C1-136B-418185DEDE28}"/>
              </a:ext>
            </a:extLst>
          </p:cNvPr>
          <p:cNvSpPr>
            <a:spLocks noGrp="1"/>
          </p:cNvSpPr>
          <p:nvPr>
            <p:ph type="title"/>
          </p:nvPr>
        </p:nvSpPr>
        <p:spPr/>
        <p:txBody>
          <a:bodyPr/>
          <a:lstStyle/>
          <a:p>
            <a:r>
              <a:rPr lang="en-US" dirty="0"/>
              <a:t>GARCH</a:t>
            </a:r>
          </a:p>
        </p:txBody>
      </p:sp>
      <p:sp>
        <p:nvSpPr>
          <p:cNvPr id="3" name="Date Placeholder 2">
            <a:extLst>
              <a:ext uri="{FF2B5EF4-FFF2-40B4-BE49-F238E27FC236}">
                <a16:creationId xmlns:a16="http://schemas.microsoft.com/office/drawing/2014/main" id="{D060EAA9-9417-9FAF-E3B8-352FD8171665}"/>
              </a:ext>
            </a:extLst>
          </p:cNvPr>
          <p:cNvSpPr>
            <a:spLocks noGrp="1"/>
          </p:cNvSpPr>
          <p:nvPr>
            <p:ph type="dt" sz="half" idx="10"/>
          </p:nvPr>
        </p:nvSpPr>
        <p:spPr/>
        <p:txBody>
          <a:bodyPr/>
          <a:lstStyle/>
          <a:p>
            <a:fld id="{99508051-5363-43F7-9F4C-A16947F6234B}" type="datetime1">
              <a:rPr lang="it-IT" smtClean="0"/>
              <a:t>19/06/2025</a:t>
            </a:fld>
            <a:endParaRPr lang="it-IT"/>
          </a:p>
        </p:txBody>
      </p:sp>
      <p:sp>
        <p:nvSpPr>
          <p:cNvPr id="4" name="Footer Placeholder 3">
            <a:extLst>
              <a:ext uri="{FF2B5EF4-FFF2-40B4-BE49-F238E27FC236}">
                <a16:creationId xmlns:a16="http://schemas.microsoft.com/office/drawing/2014/main" id="{9C62446B-2D4B-0598-99A3-6FBB777618B1}"/>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6FC76141-557E-ACC3-A336-AEE25A6C284B}"/>
              </a:ext>
            </a:extLst>
          </p:cNvPr>
          <p:cNvSpPr>
            <a:spLocks noGrp="1"/>
          </p:cNvSpPr>
          <p:nvPr>
            <p:ph type="sldNum" sz="quarter" idx="12"/>
          </p:nvPr>
        </p:nvSpPr>
        <p:spPr/>
        <p:txBody>
          <a:bodyPr/>
          <a:lstStyle/>
          <a:p>
            <a:fld id="{3135EEA2-8D42-4D46-95A6-66E65FDC5EB1}" type="slidenum">
              <a:rPr lang="it-IT" smtClean="0"/>
              <a:t>8</a:t>
            </a:fld>
            <a:endParaRPr lang="it-IT"/>
          </a:p>
        </p:txBody>
      </p:sp>
      <p:sp>
        <p:nvSpPr>
          <p:cNvPr id="6" name="Text Placeholder 5">
            <a:extLst>
              <a:ext uri="{FF2B5EF4-FFF2-40B4-BE49-F238E27FC236}">
                <a16:creationId xmlns:a16="http://schemas.microsoft.com/office/drawing/2014/main" id="{F0295961-7713-DD4C-5EBD-2FA1D40219B2}"/>
              </a:ext>
            </a:extLst>
          </p:cNvPr>
          <p:cNvSpPr>
            <a:spLocks noGrp="1"/>
          </p:cNvSpPr>
          <p:nvPr>
            <p:ph type="body" sz="quarter" idx="14"/>
          </p:nvPr>
        </p:nvSpPr>
        <p:spPr/>
        <p:txBody>
          <a:bodyPr/>
          <a:lstStyle/>
          <a:p>
            <a:r>
              <a:rPr lang="en-US" dirty="0" err="1"/>
              <a:t>Ilustration</a:t>
            </a:r>
            <a:endParaRPr lang="en-US" dirty="0"/>
          </a:p>
          <a:p>
            <a:r>
              <a:rPr lang="en-US" dirty="0"/>
              <a:t>New modeling paradigm</a:t>
            </a:r>
          </a:p>
        </p:txBody>
      </p:sp>
      <p:sp>
        <p:nvSpPr>
          <p:cNvPr id="7" name="Text Placeholder 6">
            <a:extLst>
              <a:ext uri="{FF2B5EF4-FFF2-40B4-BE49-F238E27FC236}">
                <a16:creationId xmlns:a16="http://schemas.microsoft.com/office/drawing/2014/main" id="{7912AC4C-3838-67B6-A7D1-F6D14F639CE2}"/>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8E7D3541-1757-3725-1ECF-A7BAB706E4DB}"/>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861189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D5A02-10AD-CBB6-25EB-817A32325AD5}"/>
              </a:ext>
            </a:extLst>
          </p:cNvPr>
          <p:cNvSpPr>
            <a:spLocks noGrp="1"/>
          </p:cNvSpPr>
          <p:nvPr>
            <p:ph type="title"/>
          </p:nvPr>
        </p:nvSpPr>
        <p:spPr/>
        <p:txBody>
          <a:bodyPr/>
          <a:lstStyle/>
          <a:p>
            <a:r>
              <a:rPr lang="en-US" dirty="0"/>
              <a:t>Probabilistic trading strategy</a:t>
            </a:r>
          </a:p>
        </p:txBody>
      </p:sp>
      <p:sp>
        <p:nvSpPr>
          <p:cNvPr id="3" name="Date Placeholder 2">
            <a:extLst>
              <a:ext uri="{FF2B5EF4-FFF2-40B4-BE49-F238E27FC236}">
                <a16:creationId xmlns:a16="http://schemas.microsoft.com/office/drawing/2014/main" id="{1E0F516A-480E-0767-9D85-5736F5C9DD13}"/>
              </a:ext>
            </a:extLst>
          </p:cNvPr>
          <p:cNvSpPr>
            <a:spLocks noGrp="1"/>
          </p:cNvSpPr>
          <p:nvPr>
            <p:ph type="dt" sz="half" idx="10"/>
          </p:nvPr>
        </p:nvSpPr>
        <p:spPr/>
        <p:txBody>
          <a:bodyPr/>
          <a:lstStyle/>
          <a:p>
            <a:fld id="{99508051-5363-43F7-9F4C-A16947F6234B}" type="datetime1">
              <a:rPr lang="it-IT" smtClean="0"/>
              <a:t>19/06/2025</a:t>
            </a:fld>
            <a:endParaRPr lang="it-IT"/>
          </a:p>
        </p:txBody>
      </p:sp>
      <p:sp>
        <p:nvSpPr>
          <p:cNvPr id="4" name="Footer Placeholder 3">
            <a:extLst>
              <a:ext uri="{FF2B5EF4-FFF2-40B4-BE49-F238E27FC236}">
                <a16:creationId xmlns:a16="http://schemas.microsoft.com/office/drawing/2014/main" id="{A6D79B10-E84B-A154-61E0-AB7BE5A068FD}"/>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59455ED4-40D1-0092-A23A-84DCD101269F}"/>
              </a:ext>
            </a:extLst>
          </p:cNvPr>
          <p:cNvSpPr>
            <a:spLocks noGrp="1"/>
          </p:cNvSpPr>
          <p:nvPr>
            <p:ph type="sldNum" sz="quarter" idx="12"/>
          </p:nvPr>
        </p:nvSpPr>
        <p:spPr/>
        <p:txBody>
          <a:bodyPr/>
          <a:lstStyle/>
          <a:p>
            <a:fld id="{3135EEA2-8D42-4D46-95A6-66E65FDC5EB1}" type="slidenum">
              <a:rPr lang="it-IT" smtClean="0"/>
              <a:t>9</a:t>
            </a:fld>
            <a:endParaRPr lang="it-IT"/>
          </a:p>
        </p:txBody>
      </p:sp>
      <p:sp>
        <p:nvSpPr>
          <p:cNvPr id="6" name="Text Placeholder 5">
            <a:extLst>
              <a:ext uri="{FF2B5EF4-FFF2-40B4-BE49-F238E27FC236}">
                <a16:creationId xmlns:a16="http://schemas.microsoft.com/office/drawing/2014/main" id="{7231FBD6-CACE-64A4-CFDE-E0DC2E77AC14}"/>
              </a:ext>
            </a:extLst>
          </p:cNvPr>
          <p:cNvSpPr>
            <a:spLocks noGrp="1"/>
          </p:cNvSpPr>
          <p:nvPr>
            <p:ph type="body" sz="quarter" idx="14"/>
          </p:nvPr>
        </p:nvSpPr>
        <p:spPr/>
        <p:txBody>
          <a:bodyPr/>
          <a:lstStyle/>
          <a:p>
            <a:r>
              <a:rPr lang="en-US" dirty="0"/>
              <a:t>New trading strategy</a:t>
            </a:r>
          </a:p>
          <a:p>
            <a:r>
              <a:rPr lang="en-US" dirty="0"/>
              <a:t>Performance</a:t>
            </a:r>
          </a:p>
        </p:txBody>
      </p:sp>
      <p:sp>
        <p:nvSpPr>
          <p:cNvPr id="7" name="Text Placeholder 6">
            <a:extLst>
              <a:ext uri="{FF2B5EF4-FFF2-40B4-BE49-F238E27FC236}">
                <a16:creationId xmlns:a16="http://schemas.microsoft.com/office/drawing/2014/main" id="{7DDD6CF2-E9F4-6D10-D4E1-F23262F8E338}"/>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3B014C9E-49EB-33B2-8D52-DBF1DB49795A}"/>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1702323775"/>
      </p:ext>
    </p:extLst>
  </p:cSld>
  <p:clrMapOvr>
    <a:masterClrMapping/>
  </p:clrMapOvr>
</p:sld>
</file>

<file path=ppt/theme/theme1.xml><?xml version="1.0" encoding="utf-8"?>
<a:theme xmlns:a="http://schemas.openxmlformats.org/drawingml/2006/main" name="Interni">
  <a:themeElements>
    <a:clrScheme name="Polimi ppt blu102c53">
      <a:dk1>
        <a:srgbClr val="000000"/>
      </a:dk1>
      <a:lt1>
        <a:srgbClr val="FFFFFF"/>
      </a:lt1>
      <a:dk2>
        <a:srgbClr val="102C53"/>
      </a:dk2>
      <a:lt2>
        <a:srgbClr val="FFFFFF"/>
      </a:lt2>
      <a:accent1>
        <a:srgbClr val="102C53"/>
      </a:accent1>
      <a:accent2>
        <a:srgbClr val="596C87"/>
      </a:accent2>
      <a:accent3>
        <a:srgbClr val="8795A8"/>
      </a:accent3>
      <a:accent4>
        <a:srgbClr val="B7BFCA"/>
      </a:accent4>
      <a:accent5>
        <a:srgbClr val="D0D5DD"/>
      </a:accent5>
      <a:accent6>
        <a:srgbClr val="F3F3F6"/>
      </a:accent6>
      <a:hlink>
        <a:srgbClr val="0000FF"/>
      </a:hlink>
      <a:folHlink>
        <a:srgbClr val="28C8F0"/>
      </a:folHlink>
    </a:clrScheme>
    <a:fontScheme name="caratteri tema manrope">
      <a:majorFont>
        <a:latin typeface="Manrope"/>
        <a:ea typeface=""/>
        <a:cs typeface=""/>
      </a:majorFont>
      <a:minorFont>
        <a:latin typeface="Manrop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_manrope_2024_regular" id="{AF503DD6-45CC-4FD9-A316-7E3073ACAABC}" vid="{376A186E-ACA5-4725-B103-CB5852E20BBA}"/>
    </a:ext>
  </a:extLst>
</a:theme>
</file>

<file path=ppt/theme/theme2.xml><?xml version="1.0" encoding="utf-8"?>
<a:theme xmlns:a="http://schemas.openxmlformats.org/drawingml/2006/main" name="Cover">
  <a:themeElements>
    <a:clrScheme name="Polimi ppt blu102c53">
      <a:dk1>
        <a:srgbClr val="000000"/>
      </a:dk1>
      <a:lt1>
        <a:srgbClr val="FFFFFF"/>
      </a:lt1>
      <a:dk2>
        <a:srgbClr val="102C53"/>
      </a:dk2>
      <a:lt2>
        <a:srgbClr val="FFFFFF"/>
      </a:lt2>
      <a:accent1>
        <a:srgbClr val="102C53"/>
      </a:accent1>
      <a:accent2>
        <a:srgbClr val="596C87"/>
      </a:accent2>
      <a:accent3>
        <a:srgbClr val="8795A8"/>
      </a:accent3>
      <a:accent4>
        <a:srgbClr val="B7BFCA"/>
      </a:accent4>
      <a:accent5>
        <a:srgbClr val="D0D5DD"/>
      </a:accent5>
      <a:accent6>
        <a:srgbClr val="F3F3F6"/>
      </a:accent6>
      <a:hlink>
        <a:srgbClr val="0000FF"/>
      </a:hlink>
      <a:folHlink>
        <a:srgbClr val="28C8F0"/>
      </a:folHlink>
    </a:clrScheme>
    <a:fontScheme name="caratteri tema manrope">
      <a:majorFont>
        <a:latin typeface="Manrope"/>
        <a:ea typeface=""/>
        <a:cs typeface=""/>
      </a:majorFont>
      <a:minorFont>
        <a:latin typeface="Manrop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_manrope_2024_regular" id="{AF503DD6-45CC-4FD9-A316-7E3073ACAABC}" vid="{376A186E-ACA5-4725-B103-CB5852E20BB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ppt_manrope_2024_regular</Template>
  <TotalTime>0</TotalTime>
  <Words>623</Words>
  <Application>Microsoft Office PowerPoint</Application>
  <PresentationFormat>Widescreen</PresentationFormat>
  <Paragraphs>79</Paragraphs>
  <Slides>12</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Manrope</vt:lpstr>
      <vt:lpstr>Arial</vt:lpstr>
      <vt:lpstr>Calibri</vt:lpstr>
      <vt:lpstr>Interni</vt:lpstr>
      <vt:lpstr>Cover</vt:lpstr>
      <vt:lpstr>Nifty50  forecasting and trading strategies</vt:lpstr>
      <vt:lpstr>Data 1</vt:lpstr>
      <vt:lpstr>Data 2</vt:lpstr>
      <vt:lpstr>Linear  Model</vt:lpstr>
      <vt:lpstr>Trading strategies</vt:lpstr>
      <vt:lpstr>LSTM</vt:lpstr>
      <vt:lpstr>VAR on  OHLC</vt:lpstr>
      <vt:lpstr>GARCH</vt:lpstr>
      <vt:lpstr>Probabilistic trading strategy</vt:lpstr>
      <vt:lpstr>Wrap up conclusive results</vt:lpstr>
      <vt:lpstr>References</vt:lpstr>
      <vt:lpstr>Thank you for the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Camilla Ghironi</dc:creator>
  <cp:lastModifiedBy>Claudio Barbieri</cp:lastModifiedBy>
  <cp:revision>186</cp:revision>
  <dcterms:created xsi:type="dcterms:W3CDTF">2024-06-28T15:03:44Z</dcterms:created>
  <dcterms:modified xsi:type="dcterms:W3CDTF">2025-06-19T13:13:44Z</dcterms:modified>
</cp:coreProperties>
</file>

<file path=docProps/thumbnail.jpeg>
</file>